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9" r:id="rId3"/>
    <p:sldId id="261" r:id="rId4"/>
    <p:sldId id="262" r:id="rId5"/>
    <p:sldId id="263" r:id="rId6"/>
    <p:sldId id="264" r:id="rId7"/>
    <p:sldId id="265"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0B4B4-3AC5-F94C-A3A1-0BF76FFDD02D}" v="1451" dt="2023-04-19T18:48:30.452"/>
    <p1510:client id="{389B21F4-ACC6-092F-A69E-4A32520D5633}" v="4" dt="2023-04-19T17:56:51.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75033"/>
  </p:normalViewPr>
  <p:slideViewPr>
    <p:cSldViewPr snapToGrid="0">
      <p:cViewPr varScale="1">
        <p:scale>
          <a:sx n="47" d="100"/>
          <a:sy n="47" d="100"/>
        </p:scale>
        <p:origin x="13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ady, Veer Ratna Pavan" userId="S::vxk220055@utdallas.edu::f8a2850e-cbbf-42ae-a780-e6c48c2c0993" providerId="AD" clId="Web-{389B21F4-ACC6-092F-A69E-4A32520D5633}"/>
    <pc:docChg chg="modSld">
      <pc:chgData name="Katady, Veer Ratna Pavan" userId="S::vxk220055@utdallas.edu::f8a2850e-cbbf-42ae-a780-e6c48c2c0993" providerId="AD" clId="Web-{389B21F4-ACC6-092F-A69E-4A32520D5633}" dt="2023-04-19T17:56:50.335" v="1"/>
      <pc:docMkLst>
        <pc:docMk/>
      </pc:docMkLst>
      <pc:sldChg chg="modSp">
        <pc:chgData name="Katady, Veer Ratna Pavan" userId="S::vxk220055@utdallas.edu::f8a2850e-cbbf-42ae-a780-e6c48c2c0993" providerId="AD" clId="Web-{389B21F4-ACC6-092F-A69E-4A32520D5633}" dt="2023-04-19T17:56:50.335" v="1"/>
        <pc:sldMkLst>
          <pc:docMk/>
          <pc:sldMk cId="46745965" sldId="266"/>
        </pc:sldMkLst>
        <pc:picChg chg="mod">
          <ac:chgData name="Katady, Veer Ratna Pavan" userId="S::vxk220055@utdallas.edu::f8a2850e-cbbf-42ae-a780-e6c48c2c0993" providerId="AD" clId="Web-{389B21F4-ACC6-092F-A69E-4A32520D5633}" dt="2023-04-19T17:56:50.335" v="1"/>
          <ac:picMkLst>
            <pc:docMk/>
            <pc:sldMk cId="46745965" sldId="266"/>
            <ac:picMk id="4" creationId="{C6D2BE94-F44C-1238-A084-39B153E3A730}"/>
          </ac:picMkLst>
        </pc:picChg>
      </pc:sldChg>
    </pc:docChg>
  </pc:docChgLst>
  <pc:docChgLst>
    <pc:chgData name="Katady, Veer Ratna Pavan" userId="S::vxk220055@utdallas.edu::f8a2850e-cbbf-42ae-a780-e6c48c2c0993" providerId="AD" clId="Web-{CEAA32BF-98CE-2B53-3D16-595341BD47AC}"/>
    <pc:docChg chg="modSld">
      <pc:chgData name="Katady, Veer Ratna Pavan" userId="S::vxk220055@utdallas.edu::f8a2850e-cbbf-42ae-a780-e6c48c2c0993" providerId="AD" clId="Web-{CEAA32BF-98CE-2B53-3D16-595341BD47AC}" dt="2023-04-12T21:21:57.188" v="3"/>
      <pc:docMkLst>
        <pc:docMk/>
      </pc:docMkLst>
      <pc:sldChg chg="modSp">
        <pc:chgData name="Katady, Veer Ratna Pavan" userId="S::vxk220055@utdallas.edu::f8a2850e-cbbf-42ae-a780-e6c48c2c0993" providerId="AD" clId="Web-{CEAA32BF-98CE-2B53-3D16-595341BD47AC}" dt="2023-04-12T21:21:57.188" v="3"/>
        <pc:sldMkLst>
          <pc:docMk/>
          <pc:sldMk cId="46745965" sldId="266"/>
        </pc:sldMkLst>
        <pc:picChg chg="mod modCrop">
          <ac:chgData name="Katady, Veer Ratna Pavan" userId="S::vxk220055@utdallas.edu::f8a2850e-cbbf-42ae-a780-e6c48c2c0993" providerId="AD" clId="Web-{CEAA32BF-98CE-2B53-3D16-595341BD47AC}" dt="2023-04-12T21:21:57.188" v="3"/>
          <ac:picMkLst>
            <pc:docMk/>
            <pc:sldMk cId="46745965" sldId="266"/>
            <ac:picMk id="5" creationId="{744824C7-A2E2-30E9-1121-82450041523F}"/>
          </ac:picMkLst>
        </pc:picChg>
      </pc:sldChg>
    </pc:docChg>
  </pc:docChgLst>
  <pc:docChgLst>
    <pc:chgData name="Katady, Veer Ratna Pavan" userId="S::vxk220055@utdallas.edu::f8a2850e-cbbf-42ae-a780-e6c48c2c0993" providerId="AD" clId="Web-{50F4330D-35CE-41CD-9469-1949FDC42FD6}"/>
    <pc:docChg chg="modSld">
      <pc:chgData name="Katady, Veer Ratna Pavan" userId="S::vxk220055@utdallas.edu::f8a2850e-cbbf-42ae-a780-e6c48c2c0993" providerId="AD" clId="Web-{50F4330D-35CE-41CD-9469-1949FDC42FD6}" dt="2023-04-12T20:26:44.510" v="8" actId="14100"/>
      <pc:docMkLst>
        <pc:docMk/>
      </pc:docMkLst>
      <pc:sldChg chg="modSp">
        <pc:chgData name="Katady, Veer Ratna Pavan" userId="S::vxk220055@utdallas.edu::f8a2850e-cbbf-42ae-a780-e6c48c2c0993" providerId="AD" clId="Web-{50F4330D-35CE-41CD-9469-1949FDC42FD6}" dt="2023-04-12T20:26:44.510" v="8" actId="14100"/>
        <pc:sldMkLst>
          <pc:docMk/>
          <pc:sldMk cId="46745965" sldId="266"/>
        </pc:sldMkLst>
        <pc:picChg chg="mod">
          <ac:chgData name="Katady, Veer Ratna Pavan" userId="S::vxk220055@utdallas.edu::f8a2850e-cbbf-42ae-a780-e6c48c2c0993" providerId="AD" clId="Web-{50F4330D-35CE-41CD-9469-1949FDC42FD6}" dt="2023-04-12T20:26:44.510" v="8" actId="14100"/>
          <ac:picMkLst>
            <pc:docMk/>
            <pc:sldMk cId="46745965" sldId="266"/>
            <ac:picMk id="5" creationId="{744824C7-A2E2-30E9-1121-82450041523F}"/>
          </ac:picMkLst>
        </pc:picChg>
      </pc:sldChg>
    </pc:docChg>
  </pc:docChgLst>
  <pc:docChgLst>
    <pc:chgData name="Bhaskara Halambi, Radhika" userId="494edb28-0938-443b-b5f9-32ae12f118e7" providerId="ADAL" clId="{3710B4B4-3AC5-F94C-A3A1-0BF76FFDD02D}"/>
    <pc:docChg chg="undo redo custSel addSld delSld modSld">
      <pc:chgData name="Bhaskara Halambi, Radhika" userId="494edb28-0938-443b-b5f9-32ae12f118e7" providerId="ADAL" clId="{3710B4B4-3AC5-F94C-A3A1-0BF76FFDD02D}" dt="2023-04-19T18:49:08.754" v="3436" actId="14100"/>
      <pc:docMkLst>
        <pc:docMk/>
      </pc:docMkLst>
      <pc:sldChg chg="addSp delSp modSp mod modNotesTx">
        <pc:chgData name="Bhaskara Halambi, Radhika" userId="494edb28-0938-443b-b5f9-32ae12f118e7" providerId="ADAL" clId="{3710B4B4-3AC5-F94C-A3A1-0BF76FFDD02D}" dt="2023-04-13T00:28:13.692" v="3352" actId="1076"/>
        <pc:sldMkLst>
          <pc:docMk/>
          <pc:sldMk cId="464178296" sldId="256"/>
        </pc:sldMkLst>
        <pc:spChg chg="mod">
          <ac:chgData name="Bhaskara Halambi, Radhika" userId="494edb28-0938-443b-b5f9-32ae12f118e7" providerId="ADAL" clId="{3710B4B4-3AC5-F94C-A3A1-0BF76FFDD02D}" dt="2023-04-13T00:27:26.628" v="3348" actId="14100"/>
          <ac:spMkLst>
            <pc:docMk/>
            <pc:sldMk cId="464178296" sldId="256"/>
            <ac:spMk id="2" creationId="{A603D80A-BD6E-E915-6392-C1C5A1748DB1}"/>
          </ac:spMkLst>
        </pc:spChg>
        <pc:spChg chg="mod">
          <ac:chgData name="Bhaskara Halambi, Radhika" userId="494edb28-0938-443b-b5f9-32ae12f118e7" providerId="ADAL" clId="{3710B4B4-3AC5-F94C-A3A1-0BF76FFDD02D}" dt="2023-04-13T00:28:13.692" v="3352" actId="1076"/>
          <ac:spMkLst>
            <pc:docMk/>
            <pc:sldMk cId="464178296" sldId="256"/>
            <ac:spMk id="3" creationId="{B3C8E3D2-D697-ED35-96ED-AC133D7A69F4}"/>
          </ac:spMkLst>
        </pc:spChg>
        <pc:spChg chg="del">
          <ac:chgData name="Bhaskara Halambi, Radhika" userId="494edb28-0938-443b-b5f9-32ae12f118e7" providerId="ADAL" clId="{3710B4B4-3AC5-F94C-A3A1-0BF76FFDD02D}" dt="2023-04-12T23:16:35.940" v="614" actId="26606"/>
          <ac:spMkLst>
            <pc:docMk/>
            <pc:sldMk cId="464178296" sldId="256"/>
            <ac:spMk id="38" creationId="{9B6CD22E-2269-419F-9E81-016EA035D4C1}"/>
          </ac:spMkLst>
        </pc:spChg>
        <pc:spChg chg="del">
          <ac:chgData name="Bhaskara Halambi, Radhika" userId="494edb28-0938-443b-b5f9-32ae12f118e7" providerId="ADAL" clId="{3710B4B4-3AC5-F94C-A3A1-0BF76FFDD02D}" dt="2023-04-12T23:16:35.940" v="614" actId="26606"/>
          <ac:spMkLst>
            <pc:docMk/>
            <pc:sldMk cId="464178296" sldId="256"/>
            <ac:spMk id="40" creationId="{AA607D34-E2A9-4595-9DB2-5472E077CA49}"/>
          </ac:spMkLst>
        </pc:spChg>
        <pc:spChg chg="del">
          <ac:chgData name="Bhaskara Halambi, Radhika" userId="494edb28-0938-443b-b5f9-32ae12f118e7" providerId="ADAL" clId="{3710B4B4-3AC5-F94C-A3A1-0BF76FFDD02D}" dt="2023-04-12T23:16:35.940" v="614" actId="26606"/>
          <ac:spMkLst>
            <pc:docMk/>
            <pc:sldMk cId="464178296" sldId="256"/>
            <ac:spMk id="42" creationId="{63DAB858-5A0C-4AFF-AAC6-705EDF8DB733}"/>
          </ac:spMkLst>
        </pc:spChg>
        <pc:spChg chg="del">
          <ac:chgData name="Bhaskara Halambi, Radhika" userId="494edb28-0938-443b-b5f9-32ae12f118e7" providerId="ADAL" clId="{3710B4B4-3AC5-F94C-A3A1-0BF76FFDD02D}" dt="2023-04-12T23:16:35.940" v="614" actId="26606"/>
          <ac:spMkLst>
            <pc:docMk/>
            <pc:sldMk cId="464178296" sldId="256"/>
            <ac:spMk id="44" creationId="{8FFD9892-EDE5-4886-A313-66099DA8C8F1}"/>
          </ac:spMkLst>
        </pc:spChg>
        <pc:spChg chg="add">
          <ac:chgData name="Bhaskara Halambi, Radhika" userId="494edb28-0938-443b-b5f9-32ae12f118e7" providerId="ADAL" clId="{3710B4B4-3AC5-F94C-A3A1-0BF76FFDD02D}" dt="2023-04-12T23:16:35.940" v="614" actId="26606"/>
          <ac:spMkLst>
            <pc:docMk/>
            <pc:sldMk cId="464178296" sldId="256"/>
            <ac:spMk id="50" creationId="{8F58EDD9-0685-44E6-9B72-108BB10E1AB0}"/>
          </ac:spMkLst>
        </pc:spChg>
        <pc:picChg chg="add mod">
          <ac:chgData name="Bhaskara Halambi, Radhika" userId="494edb28-0938-443b-b5f9-32ae12f118e7" providerId="ADAL" clId="{3710B4B4-3AC5-F94C-A3A1-0BF76FFDD02D}" dt="2023-04-12T23:17:48.585" v="622" actId="1076"/>
          <ac:picMkLst>
            <pc:docMk/>
            <pc:sldMk cId="464178296" sldId="256"/>
            <ac:picMk id="46" creationId="{D770D75A-227B-47BC-60C0-62432282A683}"/>
          </ac:picMkLst>
        </pc:picChg>
      </pc:sldChg>
      <pc:sldChg chg="addSp delSp modSp mod modNotesTx">
        <pc:chgData name="Bhaskara Halambi, Radhika" userId="494edb28-0938-443b-b5f9-32ae12f118e7" providerId="ADAL" clId="{3710B4B4-3AC5-F94C-A3A1-0BF76FFDD02D}" dt="2023-04-12T23:53:46.274" v="1800" actId="403"/>
        <pc:sldMkLst>
          <pc:docMk/>
          <pc:sldMk cId="3767413305" sldId="259"/>
        </pc:sldMkLst>
        <pc:spChg chg="add del mod">
          <ac:chgData name="Bhaskara Halambi, Radhika" userId="494edb28-0938-443b-b5f9-32ae12f118e7" providerId="ADAL" clId="{3710B4B4-3AC5-F94C-A3A1-0BF76FFDD02D}" dt="2023-04-12T23:20:52.942" v="667" actId="478"/>
          <ac:spMkLst>
            <pc:docMk/>
            <pc:sldMk cId="3767413305" sldId="259"/>
            <ac:spMk id="4" creationId="{8058AEE1-9CAD-9716-B852-34C9122B6BCA}"/>
          </ac:spMkLst>
        </pc:spChg>
        <pc:spChg chg="add del mod">
          <ac:chgData name="Bhaskara Halambi, Radhika" userId="494edb28-0938-443b-b5f9-32ae12f118e7" providerId="ADAL" clId="{3710B4B4-3AC5-F94C-A3A1-0BF76FFDD02D}" dt="2023-04-12T23:21:07.456" v="673"/>
          <ac:spMkLst>
            <pc:docMk/>
            <pc:sldMk cId="3767413305" sldId="259"/>
            <ac:spMk id="5" creationId="{7E40B612-27B8-9EE4-33D1-53A55D047239}"/>
          </ac:spMkLst>
        </pc:spChg>
        <pc:spChg chg="add del mod">
          <ac:chgData name="Bhaskara Halambi, Radhika" userId="494edb28-0938-443b-b5f9-32ae12f118e7" providerId="ADAL" clId="{3710B4B4-3AC5-F94C-A3A1-0BF76FFDD02D}" dt="2023-04-12T23:21:05.696" v="671"/>
          <ac:spMkLst>
            <pc:docMk/>
            <pc:sldMk cId="3767413305" sldId="259"/>
            <ac:spMk id="6" creationId="{FD660608-FB2E-16E2-E150-C18234B26A43}"/>
          </ac:spMkLst>
        </pc:spChg>
        <pc:graphicFrameChg chg="add del mod">
          <ac:chgData name="Bhaskara Halambi, Radhika" userId="494edb28-0938-443b-b5f9-32ae12f118e7" providerId="ADAL" clId="{3710B4B4-3AC5-F94C-A3A1-0BF76FFDD02D}" dt="2023-04-12T23:50:22.291" v="1299" actId="20577"/>
          <ac:graphicFrameMkLst>
            <pc:docMk/>
            <pc:sldMk cId="3767413305" sldId="259"/>
            <ac:graphicFrameMk id="14" creationId="{6F6E91F8-094A-1959-60CB-F18411FA898C}"/>
          </ac:graphicFrameMkLst>
        </pc:graphicFrameChg>
      </pc:sldChg>
      <pc:sldChg chg="modSp del mod">
        <pc:chgData name="Bhaskara Halambi, Radhika" userId="494edb28-0938-443b-b5f9-32ae12f118e7" providerId="ADAL" clId="{3710B4B4-3AC5-F94C-A3A1-0BF76FFDD02D}" dt="2023-04-13T00:12:00.117" v="3292" actId="2696"/>
        <pc:sldMkLst>
          <pc:docMk/>
          <pc:sldMk cId="2983662402" sldId="260"/>
        </pc:sldMkLst>
        <pc:spChg chg="mod">
          <ac:chgData name="Bhaskara Halambi, Radhika" userId="494edb28-0938-443b-b5f9-32ae12f118e7" providerId="ADAL" clId="{3710B4B4-3AC5-F94C-A3A1-0BF76FFDD02D}" dt="2023-04-12T23:36:59.045" v="964" actId="20578"/>
          <ac:spMkLst>
            <pc:docMk/>
            <pc:sldMk cId="2983662402" sldId="260"/>
            <ac:spMk id="3" creationId="{9BC37DCE-48D1-A1BD-8B4F-11074C8903FA}"/>
          </ac:spMkLst>
        </pc:spChg>
      </pc:sldChg>
      <pc:sldChg chg="addSp delSp modSp mod modNotesTx">
        <pc:chgData name="Bhaskara Halambi, Radhika" userId="494edb28-0938-443b-b5f9-32ae12f118e7" providerId="ADAL" clId="{3710B4B4-3AC5-F94C-A3A1-0BF76FFDD02D}" dt="2023-04-13T01:21:47.321" v="3412" actId="20577"/>
        <pc:sldMkLst>
          <pc:docMk/>
          <pc:sldMk cId="2428199521" sldId="261"/>
        </pc:sldMkLst>
        <pc:spChg chg="mod">
          <ac:chgData name="Bhaskara Halambi, Radhika" userId="494edb28-0938-443b-b5f9-32ae12f118e7" providerId="ADAL" clId="{3710B4B4-3AC5-F94C-A3A1-0BF76FFDD02D}" dt="2023-04-13T00:26:06.781" v="3340" actId="1076"/>
          <ac:spMkLst>
            <pc:docMk/>
            <pc:sldMk cId="2428199521" sldId="261"/>
            <ac:spMk id="2" creationId="{B37B6569-95E3-5060-D7E1-C84C9A26C682}"/>
          </ac:spMkLst>
        </pc:spChg>
        <pc:spChg chg="mod ord">
          <ac:chgData name="Bhaskara Halambi, Radhika" userId="494edb28-0938-443b-b5f9-32ae12f118e7" providerId="ADAL" clId="{3710B4B4-3AC5-F94C-A3A1-0BF76FFDD02D}" dt="2023-04-12T23:38:16.654" v="966" actId="26606"/>
          <ac:spMkLst>
            <pc:docMk/>
            <pc:sldMk cId="2428199521" sldId="261"/>
            <ac:spMk id="3" creationId="{BC189030-1CF9-97C5-6C44-4931EDA241CD}"/>
          </ac:spMkLst>
        </pc:spChg>
        <pc:spChg chg="add del mod">
          <ac:chgData name="Bhaskara Halambi, Radhika" userId="494edb28-0938-443b-b5f9-32ae12f118e7" providerId="ADAL" clId="{3710B4B4-3AC5-F94C-A3A1-0BF76FFDD02D}" dt="2023-04-12T05:46:23.902" v="11"/>
          <ac:spMkLst>
            <pc:docMk/>
            <pc:sldMk cId="2428199521" sldId="261"/>
            <ac:spMk id="4" creationId="{32D21413-0F0E-2780-A731-F503ABA14D12}"/>
          </ac:spMkLst>
        </pc:spChg>
        <pc:spChg chg="add del">
          <ac:chgData name="Bhaskara Halambi, Radhika" userId="494edb28-0938-443b-b5f9-32ae12f118e7" providerId="ADAL" clId="{3710B4B4-3AC5-F94C-A3A1-0BF76FFDD02D}" dt="2023-04-12T19:43:59.063" v="126" actId="22"/>
          <ac:spMkLst>
            <pc:docMk/>
            <pc:sldMk cId="2428199521" sldId="261"/>
            <ac:spMk id="5" creationId="{10DAF421-5294-E375-1284-266C765B57F0}"/>
          </ac:spMkLst>
        </pc:spChg>
        <pc:spChg chg="add del mod">
          <ac:chgData name="Bhaskara Halambi, Radhika" userId="494edb28-0938-443b-b5f9-32ae12f118e7" providerId="ADAL" clId="{3710B4B4-3AC5-F94C-A3A1-0BF76FFDD02D}" dt="2023-04-12T05:46:25.045" v="13"/>
          <ac:spMkLst>
            <pc:docMk/>
            <pc:sldMk cId="2428199521" sldId="261"/>
            <ac:spMk id="5" creationId="{1FF36F4F-51D4-B6B3-DDC7-C578432AEE06}"/>
          </ac:spMkLst>
        </pc:spChg>
        <pc:spChg chg="del">
          <ac:chgData name="Bhaskara Halambi, Radhika" userId="494edb28-0938-443b-b5f9-32ae12f118e7" providerId="ADAL" clId="{3710B4B4-3AC5-F94C-A3A1-0BF76FFDD02D}" dt="2023-04-12T19:49:51.830" v="168" actId="26606"/>
          <ac:spMkLst>
            <pc:docMk/>
            <pc:sldMk cId="2428199521" sldId="261"/>
            <ac:spMk id="1031" creationId="{2B97F24A-32CE-4C1C-A50D-3016B394DCFB}"/>
          </ac:spMkLst>
        </pc:spChg>
        <pc:spChg chg="del">
          <ac:chgData name="Bhaskara Halambi, Radhika" userId="494edb28-0938-443b-b5f9-32ae12f118e7" providerId="ADAL" clId="{3710B4B4-3AC5-F94C-A3A1-0BF76FFDD02D}" dt="2023-04-12T19:49:51.830" v="168" actId="26606"/>
          <ac:spMkLst>
            <pc:docMk/>
            <pc:sldMk cId="2428199521" sldId="261"/>
            <ac:spMk id="1033" creationId="{6357EC4F-235E-4222-A36F-C7878ACE37F2}"/>
          </ac:spMkLst>
        </pc:spChg>
        <pc:spChg chg="add del">
          <ac:chgData name="Bhaskara Halambi, Radhika" userId="494edb28-0938-443b-b5f9-32ae12f118e7" providerId="ADAL" clId="{3710B4B4-3AC5-F94C-A3A1-0BF76FFDD02D}" dt="2023-04-12T23:38:16.654" v="966" actId="26606"/>
          <ac:spMkLst>
            <pc:docMk/>
            <pc:sldMk cId="2428199521" sldId="261"/>
            <ac:spMk id="1038" creationId="{2B97F24A-32CE-4C1C-A50D-3016B394DCFB}"/>
          </ac:spMkLst>
        </pc:spChg>
        <pc:spChg chg="add del">
          <ac:chgData name="Bhaskara Halambi, Radhika" userId="494edb28-0938-443b-b5f9-32ae12f118e7" providerId="ADAL" clId="{3710B4B4-3AC5-F94C-A3A1-0BF76FFDD02D}" dt="2023-04-12T23:38:16.654" v="966" actId="26606"/>
          <ac:spMkLst>
            <pc:docMk/>
            <pc:sldMk cId="2428199521" sldId="261"/>
            <ac:spMk id="1040" creationId="{CD8B4F24-440B-49E9-B85D-733523DC064B}"/>
          </ac:spMkLst>
        </pc:spChg>
        <pc:spChg chg="add del">
          <ac:chgData name="Bhaskara Halambi, Radhika" userId="494edb28-0938-443b-b5f9-32ae12f118e7" providerId="ADAL" clId="{3710B4B4-3AC5-F94C-A3A1-0BF76FFDD02D}" dt="2023-04-12T23:38:16.654" v="966" actId="26606"/>
          <ac:spMkLst>
            <pc:docMk/>
            <pc:sldMk cId="2428199521" sldId="261"/>
            <ac:spMk id="1045" creationId="{E45CA849-654C-4173-AD99-B3A2528275F5}"/>
          </ac:spMkLst>
        </pc:spChg>
        <pc:spChg chg="add del">
          <ac:chgData name="Bhaskara Halambi, Radhika" userId="494edb28-0938-443b-b5f9-32ae12f118e7" providerId="ADAL" clId="{3710B4B4-3AC5-F94C-A3A1-0BF76FFDD02D}" dt="2023-04-12T23:38:16.654" v="966" actId="26606"/>
          <ac:spMkLst>
            <pc:docMk/>
            <pc:sldMk cId="2428199521" sldId="261"/>
            <ac:spMk id="1047" creationId="{3E23A947-2D45-4208-AE2B-64948C87A3EB}"/>
          </ac:spMkLst>
        </pc:spChg>
        <pc:spChg chg="add del">
          <ac:chgData name="Bhaskara Halambi, Radhika" userId="494edb28-0938-443b-b5f9-32ae12f118e7" providerId="ADAL" clId="{3710B4B4-3AC5-F94C-A3A1-0BF76FFDD02D}" dt="2023-04-12T23:38:16.654" v="966" actId="26606"/>
          <ac:spMkLst>
            <pc:docMk/>
            <pc:sldMk cId="2428199521" sldId="261"/>
            <ac:spMk id="1049" creationId="{E5BBB0F9-6A59-4D02-A9C7-A2D6516684CE}"/>
          </ac:spMkLst>
        </pc:spChg>
        <pc:picChg chg="add mod modCrop">
          <ac:chgData name="Bhaskara Halambi, Radhika" userId="494edb28-0938-443b-b5f9-32ae12f118e7" providerId="ADAL" clId="{3710B4B4-3AC5-F94C-A3A1-0BF76FFDD02D}" dt="2023-04-12T23:38:16.654" v="966" actId="26606"/>
          <ac:picMkLst>
            <pc:docMk/>
            <pc:sldMk cId="2428199521" sldId="261"/>
            <ac:picMk id="6" creationId="{04F18070-4C11-58B0-B41C-A0A59096CA93}"/>
          </ac:picMkLst>
        </pc:picChg>
        <pc:picChg chg="del">
          <ac:chgData name="Bhaskara Halambi, Radhika" userId="494edb28-0938-443b-b5f9-32ae12f118e7" providerId="ADAL" clId="{3710B4B4-3AC5-F94C-A3A1-0BF76FFDD02D}" dt="2023-04-12T19:44:26.763" v="127" actId="478"/>
          <ac:picMkLst>
            <pc:docMk/>
            <pc:sldMk cId="2428199521" sldId="261"/>
            <ac:picMk id="1026" creationId="{D8F95F95-1792-68EE-D856-2CB9BD1CF87E}"/>
          </ac:picMkLst>
        </pc:picChg>
      </pc:sldChg>
      <pc:sldChg chg="addSp delSp modSp mod">
        <pc:chgData name="Bhaskara Halambi, Radhika" userId="494edb28-0938-443b-b5f9-32ae12f118e7" providerId="ADAL" clId="{3710B4B4-3AC5-F94C-A3A1-0BF76FFDD02D}" dt="2023-04-13T01:20:48.265" v="3410" actId="20577"/>
        <pc:sldMkLst>
          <pc:docMk/>
          <pc:sldMk cId="285633916" sldId="262"/>
        </pc:sldMkLst>
        <pc:spChg chg="mod">
          <ac:chgData name="Bhaskara Halambi, Radhika" userId="494edb28-0938-443b-b5f9-32ae12f118e7" providerId="ADAL" clId="{3710B4B4-3AC5-F94C-A3A1-0BF76FFDD02D}" dt="2023-04-12T19:50:00.670" v="170" actId="14100"/>
          <ac:spMkLst>
            <pc:docMk/>
            <pc:sldMk cId="285633916" sldId="262"/>
            <ac:spMk id="2" creationId="{314C161B-927C-DE11-0271-1E868BE83628}"/>
          </ac:spMkLst>
        </pc:spChg>
        <pc:spChg chg="mod">
          <ac:chgData name="Bhaskara Halambi, Radhika" userId="494edb28-0938-443b-b5f9-32ae12f118e7" providerId="ADAL" clId="{3710B4B4-3AC5-F94C-A3A1-0BF76FFDD02D}" dt="2023-04-13T01:20:48.265" v="3410" actId="20577"/>
          <ac:spMkLst>
            <pc:docMk/>
            <pc:sldMk cId="285633916" sldId="262"/>
            <ac:spMk id="3" creationId="{3B33BC95-C2DC-3641-C7E1-62FAC7A88F25}"/>
          </ac:spMkLst>
        </pc:spChg>
        <pc:spChg chg="del">
          <ac:chgData name="Bhaskara Halambi, Radhika" userId="494edb28-0938-443b-b5f9-32ae12f118e7" providerId="ADAL" clId="{3710B4B4-3AC5-F94C-A3A1-0BF76FFDD02D}" dt="2023-04-12T19:49:33.937" v="167" actId="26606"/>
          <ac:spMkLst>
            <pc:docMk/>
            <pc:sldMk cId="285633916" sldId="262"/>
            <ac:spMk id="21" creationId="{2B97F24A-32CE-4C1C-A50D-3016B394DCFB}"/>
          </ac:spMkLst>
        </pc:spChg>
        <pc:spChg chg="del">
          <ac:chgData name="Bhaskara Halambi, Radhika" userId="494edb28-0938-443b-b5f9-32ae12f118e7" providerId="ADAL" clId="{3710B4B4-3AC5-F94C-A3A1-0BF76FFDD02D}" dt="2023-04-12T19:49:33.937" v="167" actId="26606"/>
          <ac:spMkLst>
            <pc:docMk/>
            <pc:sldMk cId="285633916" sldId="262"/>
            <ac:spMk id="22" creationId="{CD8B4F24-440B-49E9-B85D-733523DC064B}"/>
          </ac:spMkLst>
        </pc:spChg>
        <pc:spChg chg="add">
          <ac:chgData name="Bhaskara Halambi, Radhika" userId="494edb28-0938-443b-b5f9-32ae12f118e7" providerId="ADAL" clId="{3710B4B4-3AC5-F94C-A3A1-0BF76FFDD02D}" dt="2023-04-12T19:49:33.937" v="167" actId="26606"/>
          <ac:spMkLst>
            <pc:docMk/>
            <pc:sldMk cId="285633916" sldId="262"/>
            <ac:spMk id="27" creationId="{2B97F24A-32CE-4C1C-A50D-3016B394DCFB}"/>
          </ac:spMkLst>
        </pc:spChg>
        <pc:spChg chg="add">
          <ac:chgData name="Bhaskara Halambi, Radhika" userId="494edb28-0938-443b-b5f9-32ae12f118e7" providerId="ADAL" clId="{3710B4B4-3AC5-F94C-A3A1-0BF76FFDD02D}" dt="2023-04-12T19:49:33.937" v="167" actId="26606"/>
          <ac:spMkLst>
            <pc:docMk/>
            <pc:sldMk cId="285633916" sldId="262"/>
            <ac:spMk id="29" creationId="{CD8B4F24-440B-49E9-B85D-733523DC064B}"/>
          </ac:spMkLst>
        </pc:spChg>
        <pc:picChg chg="add mod modCrop">
          <ac:chgData name="Bhaskara Halambi, Radhika" userId="494edb28-0938-443b-b5f9-32ae12f118e7" providerId="ADAL" clId="{3710B4B4-3AC5-F94C-A3A1-0BF76FFDD02D}" dt="2023-04-12T19:49:33.937" v="167" actId="26606"/>
          <ac:picMkLst>
            <pc:docMk/>
            <pc:sldMk cId="285633916" sldId="262"/>
            <ac:picMk id="4" creationId="{A04ABD09-8513-D24E-7D68-110BE621DB2E}"/>
          </ac:picMkLst>
        </pc:picChg>
        <pc:picChg chg="del">
          <ac:chgData name="Bhaskara Halambi, Radhika" userId="494edb28-0938-443b-b5f9-32ae12f118e7" providerId="ADAL" clId="{3710B4B4-3AC5-F94C-A3A1-0BF76FFDD02D}" dt="2023-04-12T19:49:13.153" v="162" actId="478"/>
          <ac:picMkLst>
            <pc:docMk/>
            <pc:sldMk cId="285633916" sldId="262"/>
            <ac:picMk id="5" creationId="{47DDCBCA-A11F-56CE-246E-7532E03541D0}"/>
          </ac:picMkLst>
        </pc:picChg>
      </pc:sldChg>
      <pc:sldChg chg="addSp delSp modSp mod">
        <pc:chgData name="Bhaskara Halambi, Radhika" userId="494edb28-0938-443b-b5f9-32ae12f118e7" providerId="ADAL" clId="{3710B4B4-3AC5-F94C-A3A1-0BF76FFDD02D}" dt="2023-04-13T00:25:53.683" v="3338" actId="255"/>
        <pc:sldMkLst>
          <pc:docMk/>
          <pc:sldMk cId="659247859" sldId="263"/>
        </pc:sldMkLst>
        <pc:spChg chg="mod">
          <ac:chgData name="Bhaskara Halambi, Radhika" userId="494edb28-0938-443b-b5f9-32ae12f118e7" providerId="ADAL" clId="{3710B4B4-3AC5-F94C-A3A1-0BF76FFDD02D}" dt="2023-04-13T00:23:13.299" v="3327" actId="26606"/>
          <ac:spMkLst>
            <pc:docMk/>
            <pc:sldMk cId="659247859" sldId="263"/>
            <ac:spMk id="2" creationId="{299140E0-30E5-B922-0483-3368237E4433}"/>
          </ac:spMkLst>
        </pc:spChg>
        <pc:spChg chg="mod">
          <ac:chgData name="Bhaskara Halambi, Radhika" userId="494edb28-0938-443b-b5f9-32ae12f118e7" providerId="ADAL" clId="{3710B4B4-3AC5-F94C-A3A1-0BF76FFDD02D}" dt="2023-04-13T00:25:53.683" v="3338" actId="255"/>
          <ac:spMkLst>
            <pc:docMk/>
            <pc:sldMk cId="659247859" sldId="263"/>
            <ac:spMk id="3" creationId="{93918D34-7542-96D3-52C6-83FDC973C3A1}"/>
          </ac:spMkLst>
        </pc:spChg>
        <pc:spChg chg="del">
          <ac:chgData name="Bhaskara Halambi, Radhika" userId="494edb28-0938-443b-b5f9-32ae12f118e7" providerId="ADAL" clId="{3710B4B4-3AC5-F94C-A3A1-0BF76FFDD02D}" dt="2023-04-12T19:52:34.870" v="184" actId="26606"/>
          <ac:spMkLst>
            <pc:docMk/>
            <pc:sldMk cId="659247859" sldId="263"/>
            <ac:spMk id="34" creationId="{2B97F24A-32CE-4C1C-A50D-3016B394DCFB}"/>
          </ac:spMkLst>
        </pc:spChg>
        <pc:spChg chg="del">
          <ac:chgData name="Bhaskara Halambi, Radhika" userId="494edb28-0938-443b-b5f9-32ae12f118e7" providerId="ADAL" clId="{3710B4B4-3AC5-F94C-A3A1-0BF76FFDD02D}" dt="2023-04-12T19:52:34.870" v="184" actId="26606"/>
          <ac:spMkLst>
            <pc:docMk/>
            <pc:sldMk cId="659247859" sldId="263"/>
            <ac:spMk id="36" creationId="{CD8B4F24-440B-49E9-B85D-733523DC064B}"/>
          </ac:spMkLst>
        </pc:spChg>
        <pc:spChg chg="add del">
          <ac:chgData name="Bhaskara Halambi, Radhika" userId="494edb28-0938-443b-b5f9-32ae12f118e7" providerId="ADAL" clId="{3710B4B4-3AC5-F94C-A3A1-0BF76FFDD02D}" dt="2023-04-13T00:23:13.299" v="3327" actId="26606"/>
          <ac:spMkLst>
            <pc:docMk/>
            <pc:sldMk cId="659247859" sldId="263"/>
            <ac:spMk id="41" creationId="{2B97F24A-32CE-4C1C-A50D-3016B394DCFB}"/>
          </ac:spMkLst>
        </pc:spChg>
        <pc:spChg chg="add del">
          <ac:chgData name="Bhaskara Halambi, Radhika" userId="494edb28-0938-443b-b5f9-32ae12f118e7" providerId="ADAL" clId="{3710B4B4-3AC5-F94C-A3A1-0BF76FFDD02D}" dt="2023-04-13T00:23:13.299" v="3327" actId="26606"/>
          <ac:spMkLst>
            <pc:docMk/>
            <pc:sldMk cId="659247859" sldId="263"/>
            <ac:spMk id="43" creationId="{CD8B4F24-440B-49E9-B85D-733523DC064B}"/>
          </ac:spMkLst>
        </pc:spChg>
        <pc:spChg chg="add del">
          <ac:chgData name="Bhaskara Halambi, Radhika" userId="494edb28-0938-443b-b5f9-32ae12f118e7" providerId="ADAL" clId="{3710B4B4-3AC5-F94C-A3A1-0BF76FFDD02D}" dt="2023-04-13T00:22:48.137" v="3315" actId="26606"/>
          <ac:spMkLst>
            <pc:docMk/>
            <pc:sldMk cId="659247859" sldId="263"/>
            <ac:spMk id="48" creationId="{2B97F24A-32CE-4C1C-A50D-3016B394DCFB}"/>
          </ac:spMkLst>
        </pc:spChg>
        <pc:spChg chg="add del">
          <ac:chgData name="Bhaskara Halambi, Radhika" userId="494edb28-0938-443b-b5f9-32ae12f118e7" providerId="ADAL" clId="{3710B4B4-3AC5-F94C-A3A1-0BF76FFDD02D}" dt="2023-04-13T00:22:48.137" v="3315" actId="26606"/>
          <ac:spMkLst>
            <pc:docMk/>
            <pc:sldMk cId="659247859" sldId="263"/>
            <ac:spMk id="50" creationId="{CD8B4F24-440B-49E9-B85D-733523DC064B}"/>
          </ac:spMkLst>
        </pc:spChg>
        <pc:spChg chg="add del">
          <ac:chgData name="Bhaskara Halambi, Radhika" userId="494edb28-0938-443b-b5f9-32ae12f118e7" providerId="ADAL" clId="{3710B4B4-3AC5-F94C-A3A1-0BF76FFDD02D}" dt="2023-04-13T00:22:49.964" v="3317" actId="26606"/>
          <ac:spMkLst>
            <pc:docMk/>
            <pc:sldMk cId="659247859" sldId="263"/>
            <ac:spMk id="52" creationId="{2B97F24A-32CE-4C1C-A50D-3016B394DCFB}"/>
          </ac:spMkLst>
        </pc:spChg>
        <pc:spChg chg="add del">
          <ac:chgData name="Bhaskara Halambi, Radhika" userId="494edb28-0938-443b-b5f9-32ae12f118e7" providerId="ADAL" clId="{3710B4B4-3AC5-F94C-A3A1-0BF76FFDD02D}" dt="2023-04-13T00:22:49.964" v="3317" actId="26606"/>
          <ac:spMkLst>
            <pc:docMk/>
            <pc:sldMk cId="659247859" sldId="263"/>
            <ac:spMk id="53" creationId="{6357EC4F-235E-4222-A36F-C7878ACE37F2}"/>
          </ac:spMkLst>
        </pc:spChg>
        <pc:spChg chg="add del">
          <ac:chgData name="Bhaskara Halambi, Radhika" userId="494edb28-0938-443b-b5f9-32ae12f118e7" providerId="ADAL" clId="{3710B4B4-3AC5-F94C-A3A1-0BF76FFDD02D}" dt="2023-04-13T00:22:50.620" v="3319" actId="26606"/>
          <ac:spMkLst>
            <pc:docMk/>
            <pc:sldMk cId="659247859" sldId="263"/>
            <ac:spMk id="55" creationId="{2B97F24A-32CE-4C1C-A50D-3016B394DCFB}"/>
          </ac:spMkLst>
        </pc:spChg>
        <pc:spChg chg="add del">
          <ac:chgData name="Bhaskara Halambi, Radhika" userId="494edb28-0938-443b-b5f9-32ae12f118e7" providerId="ADAL" clId="{3710B4B4-3AC5-F94C-A3A1-0BF76FFDD02D}" dt="2023-04-13T00:22:50.620" v="3319" actId="26606"/>
          <ac:spMkLst>
            <pc:docMk/>
            <pc:sldMk cId="659247859" sldId="263"/>
            <ac:spMk id="56" creationId="{CD8B4F24-440B-49E9-B85D-733523DC064B}"/>
          </ac:spMkLst>
        </pc:spChg>
        <pc:spChg chg="add del">
          <ac:chgData name="Bhaskara Halambi, Radhika" userId="494edb28-0938-443b-b5f9-32ae12f118e7" providerId="ADAL" clId="{3710B4B4-3AC5-F94C-A3A1-0BF76FFDD02D}" dt="2023-04-13T00:22:51.290" v="3321" actId="26606"/>
          <ac:spMkLst>
            <pc:docMk/>
            <pc:sldMk cId="659247859" sldId="263"/>
            <ac:spMk id="58" creationId="{2B97F24A-32CE-4C1C-A50D-3016B394DCFB}"/>
          </ac:spMkLst>
        </pc:spChg>
        <pc:spChg chg="add del">
          <ac:chgData name="Bhaskara Halambi, Radhika" userId="494edb28-0938-443b-b5f9-32ae12f118e7" providerId="ADAL" clId="{3710B4B4-3AC5-F94C-A3A1-0BF76FFDD02D}" dt="2023-04-13T00:22:51.290" v="3321" actId="26606"/>
          <ac:spMkLst>
            <pc:docMk/>
            <pc:sldMk cId="659247859" sldId="263"/>
            <ac:spMk id="59" creationId="{6357EC4F-235E-4222-A36F-C7878ACE37F2}"/>
          </ac:spMkLst>
        </pc:spChg>
        <pc:spChg chg="add del">
          <ac:chgData name="Bhaskara Halambi, Radhika" userId="494edb28-0938-443b-b5f9-32ae12f118e7" providerId="ADAL" clId="{3710B4B4-3AC5-F94C-A3A1-0BF76FFDD02D}" dt="2023-04-13T00:23:13.299" v="3327" actId="26606"/>
          <ac:spMkLst>
            <pc:docMk/>
            <pc:sldMk cId="659247859" sldId="263"/>
            <ac:spMk id="61" creationId="{743AA782-23D1-4521-8CAD-47662984AA08}"/>
          </ac:spMkLst>
        </pc:spChg>
        <pc:spChg chg="add del">
          <ac:chgData name="Bhaskara Halambi, Radhika" userId="494edb28-0938-443b-b5f9-32ae12f118e7" providerId="ADAL" clId="{3710B4B4-3AC5-F94C-A3A1-0BF76FFDD02D}" dt="2023-04-13T00:23:13.299" v="3327" actId="26606"/>
          <ac:spMkLst>
            <pc:docMk/>
            <pc:sldMk cId="659247859" sldId="263"/>
            <ac:spMk id="62" creationId="{71877DBC-BB60-40F0-AC93-2ACDBAAE60CE}"/>
          </ac:spMkLst>
        </pc:spChg>
        <pc:picChg chg="del">
          <ac:chgData name="Bhaskara Halambi, Radhika" userId="494edb28-0938-443b-b5f9-32ae12f118e7" providerId="ADAL" clId="{3710B4B4-3AC5-F94C-A3A1-0BF76FFDD02D}" dt="2023-04-12T19:52:21.682" v="180" actId="478"/>
          <ac:picMkLst>
            <pc:docMk/>
            <pc:sldMk cId="659247859" sldId="263"/>
            <ac:picMk id="4" creationId="{55BD780F-5608-2BD0-F657-09522C02738E}"/>
          </ac:picMkLst>
        </pc:picChg>
        <pc:picChg chg="add mod modCrop">
          <ac:chgData name="Bhaskara Halambi, Radhika" userId="494edb28-0938-443b-b5f9-32ae12f118e7" providerId="ADAL" clId="{3710B4B4-3AC5-F94C-A3A1-0BF76FFDD02D}" dt="2023-04-13T00:23:13.299" v="3327" actId="26606"/>
          <ac:picMkLst>
            <pc:docMk/>
            <pc:sldMk cId="659247859" sldId="263"/>
            <ac:picMk id="6" creationId="{164D38D5-BD91-2667-5050-73BCFE0DE6BB}"/>
          </ac:picMkLst>
        </pc:picChg>
      </pc:sldChg>
      <pc:sldChg chg="addSp delSp modSp mod">
        <pc:chgData name="Bhaskara Halambi, Radhika" userId="494edb28-0938-443b-b5f9-32ae12f118e7" providerId="ADAL" clId="{3710B4B4-3AC5-F94C-A3A1-0BF76FFDD02D}" dt="2023-04-19T18:49:08.754" v="3436" actId="14100"/>
        <pc:sldMkLst>
          <pc:docMk/>
          <pc:sldMk cId="3553973277" sldId="264"/>
        </pc:sldMkLst>
        <pc:spChg chg="mod">
          <ac:chgData name="Bhaskara Halambi, Radhika" userId="494edb28-0938-443b-b5f9-32ae12f118e7" providerId="ADAL" clId="{3710B4B4-3AC5-F94C-A3A1-0BF76FFDD02D}" dt="2023-04-19T18:49:08.754" v="3436" actId="14100"/>
          <ac:spMkLst>
            <pc:docMk/>
            <pc:sldMk cId="3553973277" sldId="264"/>
            <ac:spMk id="2" creationId="{8D837C36-EAE0-95CA-7501-6A05680C7A09}"/>
          </ac:spMkLst>
        </pc:spChg>
        <pc:spChg chg="mod">
          <ac:chgData name="Bhaskara Halambi, Radhika" userId="494edb28-0938-443b-b5f9-32ae12f118e7" providerId="ADAL" clId="{3710B4B4-3AC5-F94C-A3A1-0BF76FFDD02D}" dt="2023-04-19T18:49:00.271" v="3433" actId="26606"/>
          <ac:spMkLst>
            <pc:docMk/>
            <pc:sldMk cId="3553973277" sldId="264"/>
            <ac:spMk id="3" creationId="{B1A2AFF5-EC39-D09F-6C61-CC91A7581196}"/>
          </ac:spMkLst>
        </pc:spChg>
        <pc:spChg chg="del">
          <ac:chgData name="Bhaskara Halambi, Radhika" userId="494edb28-0938-443b-b5f9-32ae12f118e7" providerId="ADAL" clId="{3710B4B4-3AC5-F94C-A3A1-0BF76FFDD02D}" dt="2023-04-12T19:53:31.901" v="191" actId="26606"/>
          <ac:spMkLst>
            <pc:docMk/>
            <pc:sldMk cId="3553973277" sldId="264"/>
            <ac:spMk id="41" creationId="{2B97F24A-32CE-4C1C-A50D-3016B394DCFB}"/>
          </ac:spMkLst>
        </pc:spChg>
        <pc:spChg chg="del">
          <ac:chgData name="Bhaskara Halambi, Radhika" userId="494edb28-0938-443b-b5f9-32ae12f118e7" providerId="ADAL" clId="{3710B4B4-3AC5-F94C-A3A1-0BF76FFDD02D}" dt="2023-04-12T19:53:31.901" v="191" actId="26606"/>
          <ac:spMkLst>
            <pc:docMk/>
            <pc:sldMk cId="3553973277" sldId="264"/>
            <ac:spMk id="43" creationId="{CD8B4F24-440B-49E9-B85D-733523DC064B}"/>
          </ac:spMkLst>
        </pc:spChg>
        <pc:spChg chg="add del">
          <ac:chgData name="Bhaskara Halambi, Radhika" userId="494edb28-0938-443b-b5f9-32ae12f118e7" providerId="ADAL" clId="{3710B4B4-3AC5-F94C-A3A1-0BF76FFDD02D}" dt="2023-04-19T18:48:41.636" v="3426" actId="26606"/>
          <ac:spMkLst>
            <pc:docMk/>
            <pc:sldMk cId="3553973277" sldId="264"/>
            <ac:spMk id="48" creationId="{2B97F24A-32CE-4C1C-A50D-3016B394DCFB}"/>
          </ac:spMkLst>
        </pc:spChg>
        <pc:spChg chg="add del">
          <ac:chgData name="Bhaskara Halambi, Radhika" userId="494edb28-0938-443b-b5f9-32ae12f118e7" providerId="ADAL" clId="{3710B4B4-3AC5-F94C-A3A1-0BF76FFDD02D}" dt="2023-04-19T18:48:41.636" v="3426" actId="26606"/>
          <ac:spMkLst>
            <pc:docMk/>
            <pc:sldMk cId="3553973277" sldId="264"/>
            <ac:spMk id="50" creationId="{CD8B4F24-440B-49E9-B85D-733523DC064B}"/>
          </ac:spMkLst>
        </pc:spChg>
        <pc:spChg chg="add del">
          <ac:chgData name="Bhaskara Halambi, Radhika" userId="494edb28-0938-443b-b5f9-32ae12f118e7" providerId="ADAL" clId="{3710B4B4-3AC5-F94C-A3A1-0BF76FFDD02D}" dt="2023-04-19T18:49:00.271" v="3433" actId="26606"/>
          <ac:spMkLst>
            <pc:docMk/>
            <pc:sldMk cId="3553973277" sldId="264"/>
            <ac:spMk id="55" creationId="{743AA782-23D1-4521-8CAD-47662984AA08}"/>
          </ac:spMkLst>
        </pc:spChg>
        <pc:spChg chg="add del">
          <ac:chgData name="Bhaskara Halambi, Radhika" userId="494edb28-0938-443b-b5f9-32ae12f118e7" providerId="ADAL" clId="{3710B4B4-3AC5-F94C-A3A1-0BF76FFDD02D}" dt="2023-04-19T18:49:00.271" v="3433" actId="26606"/>
          <ac:spMkLst>
            <pc:docMk/>
            <pc:sldMk cId="3553973277" sldId="264"/>
            <ac:spMk id="57" creationId="{71877DBC-BB60-40F0-AC93-2ACDBAAE60CE}"/>
          </ac:spMkLst>
        </pc:spChg>
        <pc:spChg chg="add del">
          <ac:chgData name="Bhaskara Halambi, Radhika" userId="494edb28-0938-443b-b5f9-32ae12f118e7" providerId="ADAL" clId="{3710B4B4-3AC5-F94C-A3A1-0BF76FFDD02D}" dt="2023-04-19T18:48:55.219" v="3428" actId="26606"/>
          <ac:spMkLst>
            <pc:docMk/>
            <pc:sldMk cId="3553973277" sldId="264"/>
            <ac:spMk id="62" creationId="{743AA782-23D1-4521-8CAD-47662984AA08}"/>
          </ac:spMkLst>
        </pc:spChg>
        <pc:spChg chg="add del">
          <ac:chgData name="Bhaskara Halambi, Radhika" userId="494edb28-0938-443b-b5f9-32ae12f118e7" providerId="ADAL" clId="{3710B4B4-3AC5-F94C-A3A1-0BF76FFDD02D}" dt="2023-04-19T18:48:55.219" v="3428" actId="26606"/>
          <ac:spMkLst>
            <pc:docMk/>
            <pc:sldMk cId="3553973277" sldId="264"/>
            <ac:spMk id="64" creationId="{71877DBC-BB60-40F0-AC93-2ACDBAAE60CE}"/>
          </ac:spMkLst>
        </pc:spChg>
        <pc:spChg chg="add del">
          <ac:chgData name="Bhaskara Halambi, Radhika" userId="494edb28-0938-443b-b5f9-32ae12f118e7" providerId="ADAL" clId="{3710B4B4-3AC5-F94C-A3A1-0BF76FFDD02D}" dt="2023-04-19T18:48:58.095" v="3430" actId="26606"/>
          <ac:spMkLst>
            <pc:docMk/>
            <pc:sldMk cId="3553973277" sldId="264"/>
            <ac:spMk id="66" creationId="{743AA782-23D1-4521-8CAD-47662984AA08}"/>
          </ac:spMkLst>
        </pc:spChg>
        <pc:spChg chg="add del">
          <ac:chgData name="Bhaskara Halambi, Radhika" userId="494edb28-0938-443b-b5f9-32ae12f118e7" providerId="ADAL" clId="{3710B4B4-3AC5-F94C-A3A1-0BF76FFDD02D}" dt="2023-04-19T18:48:58.095" v="3430" actId="26606"/>
          <ac:spMkLst>
            <pc:docMk/>
            <pc:sldMk cId="3553973277" sldId="264"/>
            <ac:spMk id="67" creationId="{650D18FE-0824-4A46-B22C-A86B52E5780A}"/>
          </ac:spMkLst>
        </pc:spChg>
        <pc:spChg chg="add del">
          <ac:chgData name="Bhaskara Halambi, Radhika" userId="494edb28-0938-443b-b5f9-32ae12f118e7" providerId="ADAL" clId="{3710B4B4-3AC5-F94C-A3A1-0BF76FFDD02D}" dt="2023-04-19T18:49:00.262" v="3432" actId="26606"/>
          <ac:spMkLst>
            <pc:docMk/>
            <pc:sldMk cId="3553973277" sldId="264"/>
            <ac:spMk id="69" creationId="{743AA782-23D1-4521-8CAD-47662984AA08}"/>
          </ac:spMkLst>
        </pc:spChg>
        <pc:spChg chg="add del">
          <ac:chgData name="Bhaskara Halambi, Radhika" userId="494edb28-0938-443b-b5f9-32ae12f118e7" providerId="ADAL" clId="{3710B4B4-3AC5-F94C-A3A1-0BF76FFDD02D}" dt="2023-04-19T18:49:00.262" v="3432" actId="26606"/>
          <ac:spMkLst>
            <pc:docMk/>
            <pc:sldMk cId="3553973277" sldId="264"/>
            <ac:spMk id="70" creationId="{71877DBC-BB60-40F0-AC93-2ACDBAAE60CE}"/>
          </ac:spMkLst>
        </pc:spChg>
        <pc:spChg chg="add">
          <ac:chgData name="Bhaskara Halambi, Radhika" userId="494edb28-0938-443b-b5f9-32ae12f118e7" providerId="ADAL" clId="{3710B4B4-3AC5-F94C-A3A1-0BF76FFDD02D}" dt="2023-04-19T18:49:00.271" v="3433" actId="26606"/>
          <ac:spMkLst>
            <pc:docMk/>
            <pc:sldMk cId="3553973277" sldId="264"/>
            <ac:spMk id="72" creationId="{2B97F24A-32CE-4C1C-A50D-3016B394DCFB}"/>
          </ac:spMkLst>
        </pc:spChg>
        <pc:spChg chg="add">
          <ac:chgData name="Bhaskara Halambi, Radhika" userId="494edb28-0938-443b-b5f9-32ae12f118e7" providerId="ADAL" clId="{3710B4B4-3AC5-F94C-A3A1-0BF76FFDD02D}" dt="2023-04-19T18:49:00.271" v="3433" actId="26606"/>
          <ac:spMkLst>
            <pc:docMk/>
            <pc:sldMk cId="3553973277" sldId="264"/>
            <ac:spMk id="73" creationId="{CD8B4F24-440B-49E9-B85D-733523DC064B}"/>
          </ac:spMkLst>
        </pc:spChg>
        <pc:picChg chg="add del mod modCrop">
          <ac:chgData name="Bhaskara Halambi, Radhika" userId="494edb28-0938-443b-b5f9-32ae12f118e7" providerId="ADAL" clId="{3710B4B4-3AC5-F94C-A3A1-0BF76FFDD02D}" dt="2023-04-19T18:48:05.940" v="3419" actId="478"/>
          <ac:picMkLst>
            <pc:docMk/>
            <pc:sldMk cId="3553973277" sldId="264"/>
            <ac:picMk id="4" creationId="{25B36296-E665-A0C3-DBD7-A32DD5DE9983}"/>
          </ac:picMkLst>
        </pc:picChg>
        <pc:picChg chg="add mod">
          <ac:chgData name="Bhaskara Halambi, Radhika" userId="494edb28-0938-443b-b5f9-32ae12f118e7" providerId="ADAL" clId="{3710B4B4-3AC5-F94C-A3A1-0BF76FFDD02D}" dt="2023-04-19T18:49:00.271" v="3433" actId="26606"/>
          <ac:picMkLst>
            <pc:docMk/>
            <pc:sldMk cId="3553973277" sldId="264"/>
            <ac:picMk id="7" creationId="{C756729E-F2D8-A7E1-83A1-3857DF389971}"/>
          </ac:picMkLst>
        </pc:picChg>
        <pc:picChg chg="del">
          <ac:chgData name="Bhaskara Halambi, Radhika" userId="494edb28-0938-443b-b5f9-32ae12f118e7" providerId="ADAL" clId="{3710B4B4-3AC5-F94C-A3A1-0BF76FFDD02D}" dt="2023-04-12T19:53:06.475" v="186" actId="478"/>
          <ac:picMkLst>
            <pc:docMk/>
            <pc:sldMk cId="3553973277" sldId="264"/>
            <ac:picMk id="16" creationId="{E16848FD-0BDA-F21D-72B1-4D53EEA96FFB}"/>
          </ac:picMkLst>
        </pc:picChg>
      </pc:sldChg>
      <pc:sldChg chg="addSp delSp modSp mod">
        <pc:chgData name="Bhaskara Halambi, Radhika" userId="494edb28-0938-443b-b5f9-32ae12f118e7" providerId="ADAL" clId="{3710B4B4-3AC5-F94C-A3A1-0BF76FFDD02D}" dt="2023-04-13T00:25:26.052" v="3334" actId="255"/>
        <pc:sldMkLst>
          <pc:docMk/>
          <pc:sldMk cId="659123541" sldId="265"/>
        </pc:sldMkLst>
        <pc:spChg chg="mod">
          <ac:chgData name="Bhaskara Halambi, Radhika" userId="494edb28-0938-443b-b5f9-32ae12f118e7" providerId="ADAL" clId="{3710B4B4-3AC5-F94C-A3A1-0BF76FFDD02D}" dt="2023-04-12T19:56:34.675" v="199" actId="14100"/>
          <ac:spMkLst>
            <pc:docMk/>
            <pc:sldMk cId="659123541" sldId="265"/>
            <ac:spMk id="2" creationId="{F4137B8B-4291-BF24-2F1D-F673FB4596DF}"/>
          </ac:spMkLst>
        </pc:spChg>
        <pc:spChg chg="mod">
          <ac:chgData name="Bhaskara Halambi, Radhika" userId="494edb28-0938-443b-b5f9-32ae12f118e7" providerId="ADAL" clId="{3710B4B4-3AC5-F94C-A3A1-0BF76FFDD02D}" dt="2023-04-13T00:25:26.052" v="3334" actId="255"/>
          <ac:spMkLst>
            <pc:docMk/>
            <pc:sldMk cId="659123541" sldId="265"/>
            <ac:spMk id="3" creationId="{5D2B6E0A-97D7-DC3F-16DF-F98F91D597D2}"/>
          </ac:spMkLst>
        </pc:spChg>
        <pc:spChg chg="del">
          <ac:chgData name="Bhaskara Halambi, Radhika" userId="494edb28-0938-443b-b5f9-32ae12f118e7" providerId="ADAL" clId="{3710B4B4-3AC5-F94C-A3A1-0BF76FFDD02D}" dt="2023-04-12T19:54:21.116" v="196" actId="26606"/>
          <ac:spMkLst>
            <pc:docMk/>
            <pc:sldMk cId="659123541" sldId="265"/>
            <ac:spMk id="10" creationId="{2B97F24A-32CE-4C1C-A50D-3016B394DCFB}"/>
          </ac:spMkLst>
        </pc:spChg>
        <pc:spChg chg="del">
          <ac:chgData name="Bhaskara Halambi, Radhika" userId="494edb28-0938-443b-b5f9-32ae12f118e7" providerId="ADAL" clId="{3710B4B4-3AC5-F94C-A3A1-0BF76FFDD02D}" dt="2023-04-12T19:54:21.116" v="196" actId="26606"/>
          <ac:spMkLst>
            <pc:docMk/>
            <pc:sldMk cId="659123541" sldId="265"/>
            <ac:spMk id="12" creationId="{CD8B4F24-440B-49E9-B85D-733523DC064B}"/>
          </ac:spMkLst>
        </pc:spChg>
        <pc:spChg chg="add">
          <ac:chgData name="Bhaskara Halambi, Radhika" userId="494edb28-0938-443b-b5f9-32ae12f118e7" providerId="ADAL" clId="{3710B4B4-3AC5-F94C-A3A1-0BF76FFDD02D}" dt="2023-04-12T19:54:21.116" v="196" actId="26606"/>
          <ac:spMkLst>
            <pc:docMk/>
            <pc:sldMk cId="659123541" sldId="265"/>
            <ac:spMk id="17" creationId="{2B97F24A-32CE-4C1C-A50D-3016B394DCFB}"/>
          </ac:spMkLst>
        </pc:spChg>
        <pc:spChg chg="add">
          <ac:chgData name="Bhaskara Halambi, Radhika" userId="494edb28-0938-443b-b5f9-32ae12f118e7" providerId="ADAL" clId="{3710B4B4-3AC5-F94C-A3A1-0BF76FFDD02D}" dt="2023-04-12T19:54:21.116" v="196" actId="26606"/>
          <ac:spMkLst>
            <pc:docMk/>
            <pc:sldMk cId="659123541" sldId="265"/>
            <ac:spMk id="19" creationId="{CD8B4F24-440B-49E9-B85D-733523DC064B}"/>
          </ac:spMkLst>
        </pc:spChg>
        <pc:picChg chg="add mod modCrop">
          <ac:chgData name="Bhaskara Halambi, Radhika" userId="494edb28-0938-443b-b5f9-32ae12f118e7" providerId="ADAL" clId="{3710B4B4-3AC5-F94C-A3A1-0BF76FFDD02D}" dt="2023-04-12T19:54:21.116" v="196" actId="26606"/>
          <ac:picMkLst>
            <pc:docMk/>
            <pc:sldMk cId="659123541" sldId="265"/>
            <ac:picMk id="4" creationId="{7EC49071-ABF7-7923-3A7E-68867E5ED1D7}"/>
          </ac:picMkLst>
        </pc:picChg>
        <pc:picChg chg="del">
          <ac:chgData name="Bhaskara Halambi, Radhika" userId="494edb28-0938-443b-b5f9-32ae12f118e7" providerId="ADAL" clId="{3710B4B4-3AC5-F94C-A3A1-0BF76FFDD02D}" dt="2023-04-12T19:54:08.231" v="193" actId="478"/>
          <ac:picMkLst>
            <pc:docMk/>
            <pc:sldMk cId="659123541" sldId="265"/>
            <ac:picMk id="5" creationId="{DAF6C41B-8E8D-E28B-5443-17B80E550C15}"/>
          </ac:picMkLst>
        </pc:picChg>
      </pc:sldChg>
      <pc:sldChg chg="addSp delSp modSp mod">
        <pc:chgData name="Bhaskara Halambi, Radhika" userId="494edb28-0938-443b-b5f9-32ae12f118e7" providerId="ADAL" clId="{3710B4B4-3AC5-F94C-A3A1-0BF76FFDD02D}" dt="2023-04-13T00:25:40.756" v="3337" actId="255"/>
        <pc:sldMkLst>
          <pc:docMk/>
          <pc:sldMk cId="46745965" sldId="266"/>
        </pc:sldMkLst>
        <pc:spChg chg="mod">
          <ac:chgData name="Bhaskara Halambi, Radhika" userId="494edb28-0938-443b-b5f9-32ae12f118e7" providerId="ADAL" clId="{3710B4B4-3AC5-F94C-A3A1-0BF76FFDD02D}" dt="2023-04-12T23:43:41.554" v="971" actId="14100"/>
          <ac:spMkLst>
            <pc:docMk/>
            <pc:sldMk cId="46745965" sldId="266"/>
            <ac:spMk id="2" creationId="{A6B066EC-02BE-07E4-3AF4-BCDA804C3137}"/>
          </ac:spMkLst>
        </pc:spChg>
        <pc:spChg chg="mod">
          <ac:chgData name="Bhaskara Halambi, Radhika" userId="494edb28-0938-443b-b5f9-32ae12f118e7" providerId="ADAL" clId="{3710B4B4-3AC5-F94C-A3A1-0BF76FFDD02D}" dt="2023-04-13T00:25:40.756" v="3337" actId="255"/>
          <ac:spMkLst>
            <pc:docMk/>
            <pc:sldMk cId="46745965" sldId="266"/>
            <ac:spMk id="3" creationId="{10136A51-C813-1B75-C093-8055676C2793}"/>
          </ac:spMkLst>
        </pc:spChg>
        <pc:spChg chg="del">
          <ac:chgData name="Bhaskara Halambi, Radhika" userId="494edb28-0938-443b-b5f9-32ae12f118e7" providerId="ADAL" clId="{3710B4B4-3AC5-F94C-A3A1-0BF76FFDD02D}" dt="2023-04-12T19:56:25.814" v="197" actId="26606"/>
          <ac:spMkLst>
            <pc:docMk/>
            <pc:sldMk cId="46745965" sldId="266"/>
            <ac:spMk id="14" creationId="{2B97F24A-32CE-4C1C-A50D-3016B394DCFB}"/>
          </ac:spMkLst>
        </pc:spChg>
        <pc:spChg chg="del">
          <ac:chgData name="Bhaskara Halambi, Radhika" userId="494edb28-0938-443b-b5f9-32ae12f118e7" providerId="ADAL" clId="{3710B4B4-3AC5-F94C-A3A1-0BF76FFDD02D}" dt="2023-04-12T19:56:25.814" v="197" actId="26606"/>
          <ac:spMkLst>
            <pc:docMk/>
            <pc:sldMk cId="46745965" sldId="266"/>
            <ac:spMk id="15" creationId="{CD8B4F24-440B-49E9-B85D-733523DC064B}"/>
          </ac:spMkLst>
        </pc:spChg>
        <pc:spChg chg="add del">
          <ac:chgData name="Bhaskara Halambi, Radhika" userId="494edb28-0938-443b-b5f9-32ae12f118e7" providerId="ADAL" clId="{3710B4B4-3AC5-F94C-A3A1-0BF76FFDD02D}" dt="2023-04-12T23:43:37.572" v="970" actId="26606"/>
          <ac:spMkLst>
            <pc:docMk/>
            <pc:sldMk cId="46745965" sldId="266"/>
            <ac:spMk id="20" creationId="{2B97F24A-32CE-4C1C-A50D-3016B394DCFB}"/>
          </ac:spMkLst>
        </pc:spChg>
        <pc:spChg chg="add del">
          <ac:chgData name="Bhaskara Halambi, Radhika" userId="494edb28-0938-443b-b5f9-32ae12f118e7" providerId="ADAL" clId="{3710B4B4-3AC5-F94C-A3A1-0BF76FFDD02D}" dt="2023-04-12T23:43:37.572" v="970" actId="26606"/>
          <ac:spMkLst>
            <pc:docMk/>
            <pc:sldMk cId="46745965" sldId="266"/>
            <ac:spMk id="22" creationId="{CD8B4F24-440B-49E9-B85D-733523DC064B}"/>
          </ac:spMkLst>
        </pc:spChg>
        <pc:spChg chg="add">
          <ac:chgData name="Bhaskara Halambi, Radhika" userId="494edb28-0938-443b-b5f9-32ae12f118e7" providerId="ADAL" clId="{3710B4B4-3AC5-F94C-A3A1-0BF76FFDD02D}" dt="2023-04-12T23:43:37.572" v="970" actId="26606"/>
          <ac:spMkLst>
            <pc:docMk/>
            <pc:sldMk cId="46745965" sldId="266"/>
            <ac:spMk id="27" creationId="{2B97F24A-32CE-4C1C-A50D-3016B394DCFB}"/>
          </ac:spMkLst>
        </pc:spChg>
        <pc:spChg chg="add">
          <ac:chgData name="Bhaskara Halambi, Radhika" userId="494edb28-0938-443b-b5f9-32ae12f118e7" providerId="ADAL" clId="{3710B4B4-3AC5-F94C-A3A1-0BF76FFDD02D}" dt="2023-04-12T23:43:37.572" v="970" actId="26606"/>
          <ac:spMkLst>
            <pc:docMk/>
            <pc:sldMk cId="46745965" sldId="266"/>
            <ac:spMk id="29" creationId="{CD8B4F24-440B-49E9-B85D-733523DC064B}"/>
          </ac:spMkLst>
        </pc:spChg>
        <pc:picChg chg="add mod modCrop">
          <ac:chgData name="Bhaskara Halambi, Radhika" userId="494edb28-0938-443b-b5f9-32ae12f118e7" providerId="ADAL" clId="{3710B4B4-3AC5-F94C-A3A1-0BF76FFDD02D}" dt="2023-04-12T23:43:37.572" v="970" actId="26606"/>
          <ac:picMkLst>
            <pc:docMk/>
            <pc:sldMk cId="46745965" sldId="266"/>
            <ac:picMk id="4" creationId="{C6D2BE94-F44C-1238-A084-39B153E3A730}"/>
          </ac:picMkLst>
        </pc:picChg>
        <pc:picChg chg="del">
          <ac:chgData name="Bhaskara Halambi, Radhika" userId="494edb28-0938-443b-b5f9-32ae12f118e7" providerId="ADAL" clId="{3710B4B4-3AC5-F94C-A3A1-0BF76FFDD02D}" dt="2023-04-12T23:43:27.541" v="969" actId="478"/>
          <ac:picMkLst>
            <pc:docMk/>
            <pc:sldMk cId="46745965" sldId="266"/>
            <ac:picMk id="5" creationId="{744824C7-A2E2-30E9-1121-82450041523F}"/>
          </ac:picMkLst>
        </pc:picChg>
      </pc:sldChg>
      <pc:sldChg chg="addSp modSp new del modAnim">
        <pc:chgData name="Bhaskara Halambi, Radhika" userId="494edb28-0938-443b-b5f9-32ae12f118e7" providerId="ADAL" clId="{3710B4B4-3AC5-F94C-A3A1-0BF76FFDD02D}" dt="2023-04-19T17:40:38.372" v="3418" actId="2696"/>
        <pc:sldMkLst>
          <pc:docMk/>
          <pc:sldMk cId="905365466" sldId="267"/>
        </pc:sldMkLst>
        <pc:picChg chg="add mod">
          <ac:chgData name="Bhaskara Halambi, Radhika" userId="494edb28-0938-443b-b5f9-32ae12f118e7" providerId="ADAL" clId="{3710B4B4-3AC5-F94C-A3A1-0BF76FFDD02D}" dt="2023-04-19T17:39:37.277" v="3417"/>
          <ac:picMkLst>
            <pc:docMk/>
            <pc:sldMk cId="905365466" sldId="267"/>
            <ac:picMk id="2" creationId="{A1B10B12-2CC5-078C-8CDA-4F9B84296FA7}"/>
          </ac:picMkLst>
        </pc:picChg>
      </pc:sldChg>
      <pc:sldChg chg="new del">
        <pc:chgData name="Bhaskara Halambi, Radhika" userId="494edb28-0938-443b-b5f9-32ae12f118e7" providerId="ADAL" clId="{3710B4B4-3AC5-F94C-A3A1-0BF76FFDD02D}" dt="2023-04-19T17:38:29.349" v="3414" actId="680"/>
        <pc:sldMkLst>
          <pc:docMk/>
          <pc:sldMk cId="2451098507" sldId="267"/>
        </pc:sldMkLst>
      </pc:sldChg>
      <pc:sldChg chg="modSp new del mod">
        <pc:chgData name="Bhaskara Halambi, Radhika" userId="494edb28-0938-443b-b5f9-32ae12f118e7" providerId="ADAL" clId="{3710B4B4-3AC5-F94C-A3A1-0BF76FFDD02D}" dt="2023-04-13T00:23:23.072" v="3331" actId="2696"/>
        <pc:sldMkLst>
          <pc:docMk/>
          <pc:sldMk cId="4222990032" sldId="267"/>
        </pc:sldMkLst>
        <pc:spChg chg="mod">
          <ac:chgData name="Bhaskara Halambi, Radhika" userId="494edb28-0938-443b-b5f9-32ae12f118e7" providerId="ADAL" clId="{3710B4B4-3AC5-F94C-A3A1-0BF76FFDD02D}" dt="2023-04-13T00:23:18.064" v="3330" actId="20577"/>
          <ac:spMkLst>
            <pc:docMk/>
            <pc:sldMk cId="4222990032" sldId="267"/>
            <ac:spMk id="2" creationId="{810BE6DE-9AFA-61F2-8446-944321BD73C6}"/>
          </ac:spMkLst>
        </pc:spChg>
        <pc:spChg chg="mod">
          <ac:chgData name="Bhaskara Halambi, Radhika" userId="494edb28-0938-443b-b5f9-32ae12f118e7" providerId="ADAL" clId="{3710B4B4-3AC5-F94C-A3A1-0BF76FFDD02D}" dt="2023-04-13T00:20:51.613" v="3303" actId="20577"/>
          <ac:spMkLst>
            <pc:docMk/>
            <pc:sldMk cId="4222990032" sldId="267"/>
            <ac:spMk id="3" creationId="{14D853DF-B4FC-FBF7-884D-7AFE7CDEF0EB}"/>
          </ac:spMkLst>
        </pc:spChg>
      </pc:sldChg>
    </pc:docChg>
  </pc:docChgLst>
  <pc:docChgLst>
    <pc:chgData name="Muppiri, Yogesh" userId="S::yxm220000@utdallas.edu::7edc9793-d3bd-4886-960e-6d987af1ccf4" providerId="AD" clId="Web-{3697CD97-F154-1C07-133C-0999BA96F1A9}"/>
    <pc:docChg chg="modSld">
      <pc:chgData name="Muppiri, Yogesh" userId="S::yxm220000@utdallas.edu::7edc9793-d3bd-4886-960e-6d987af1ccf4" providerId="AD" clId="Web-{3697CD97-F154-1C07-133C-0999BA96F1A9}" dt="2023-04-12T18:42:58.237" v="31" actId="14100"/>
      <pc:docMkLst>
        <pc:docMk/>
      </pc:docMkLst>
      <pc:sldChg chg="modSp">
        <pc:chgData name="Muppiri, Yogesh" userId="S::yxm220000@utdallas.edu::7edc9793-d3bd-4886-960e-6d987af1ccf4" providerId="AD" clId="Web-{3697CD97-F154-1C07-133C-0999BA96F1A9}" dt="2023-04-12T18:24:32.996" v="4" actId="20577"/>
        <pc:sldMkLst>
          <pc:docMk/>
          <pc:sldMk cId="2428199521" sldId="261"/>
        </pc:sldMkLst>
        <pc:spChg chg="mod">
          <ac:chgData name="Muppiri, Yogesh" userId="S::yxm220000@utdallas.edu::7edc9793-d3bd-4886-960e-6d987af1ccf4" providerId="AD" clId="Web-{3697CD97-F154-1C07-133C-0999BA96F1A9}" dt="2023-04-12T18:24:32.996" v="4" actId="20577"/>
          <ac:spMkLst>
            <pc:docMk/>
            <pc:sldMk cId="2428199521" sldId="261"/>
            <ac:spMk id="3" creationId="{BC189030-1CF9-97C5-6C44-4931EDA241CD}"/>
          </ac:spMkLst>
        </pc:spChg>
      </pc:sldChg>
      <pc:sldChg chg="modSp">
        <pc:chgData name="Muppiri, Yogesh" userId="S::yxm220000@utdallas.edu::7edc9793-d3bd-4886-960e-6d987af1ccf4" providerId="AD" clId="Web-{3697CD97-F154-1C07-133C-0999BA96F1A9}" dt="2023-04-12T18:25:03.856" v="17" actId="20577"/>
        <pc:sldMkLst>
          <pc:docMk/>
          <pc:sldMk cId="285633916" sldId="262"/>
        </pc:sldMkLst>
        <pc:spChg chg="mod">
          <ac:chgData name="Muppiri, Yogesh" userId="S::yxm220000@utdallas.edu::7edc9793-d3bd-4886-960e-6d987af1ccf4" providerId="AD" clId="Web-{3697CD97-F154-1C07-133C-0999BA96F1A9}" dt="2023-04-12T18:25:03.856" v="17" actId="20577"/>
          <ac:spMkLst>
            <pc:docMk/>
            <pc:sldMk cId="285633916" sldId="262"/>
            <ac:spMk id="3" creationId="{3B33BC95-C2DC-3641-C7E1-62FAC7A88F25}"/>
          </ac:spMkLst>
        </pc:spChg>
      </pc:sldChg>
      <pc:sldChg chg="addSp delSp modSp">
        <pc:chgData name="Muppiri, Yogesh" userId="S::yxm220000@utdallas.edu::7edc9793-d3bd-4886-960e-6d987af1ccf4" providerId="AD" clId="Web-{3697CD97-F154-1C07-133C-0999BA96F1A9}" dt="2023-04-12T18:42:58.237" v="31" actId="14100"/>
        <pc:sldMkLst>
          <pc:docMk/>
          <pc:sldMk cId="659247859" sldId="263"/>
        </pc:sldMkLst>
        <pc:spChg chg="mod">
          <ac:chgData name="Muppiri, Yogesh" userId="S::yxm220000@utdallas.edu::7edc9793-d3bd-4886-960e-6d987af1ccf4" providerId="AD" clId="Web-{3697CD97-F154-1C07-133C-0999BA96F1A9}" dt="2023-04-12T18:26:52.624" v="19" actId="20577"/>
          <ac:spMkLst>
            <pc:docMk/>
            <pc:sldMk cId="659247859" sldId="263"/>
            <ac:spMk id="3" creationId="{93918D34-7542-96D3-52C6-83FDC973C3A1}"/>
          </ac:spMkLst>
        </pc:spChg>
        <pc:picChg chg="add mod">
          <ac:chgData name="Muppiri, Yogesh" userId="S::yxm220000@utdallas.edu::7edc9793-d3bd-4886-960e-6d987af1ccf4" providerId="AD" clId="Web-{3697CD97-F154-1C07-133C-0999BA96F1A9}" dt="2023-04-12T18:42:58.237" v="31" actId="14100"/>
          <ac:picMkLst>
            <pc:docMk/>
            <pc:sldMk cId="659247859" sldId="263"/>
            <ac:picMk id="4" creationId="{55BD780F-5608-2BD0-F657-09522C02738E}"/>
          </ac:picMkLst>
        </pc:picChg>
        <pc:picChg chg="del">
          <ac:chgData name="Muppiri, Yogesh" userId="S::yxm220000@utdallas.edu::7edc9793-d3bd-4886-960e-6d987af1ccf4" providerId="AD" clId="Web-{3697CD97-F154-1C07-133C-0999BA96F1A9}" dt="2023-04-12T18:42:09.829" v="21"/>
          <ac:picMkLst>
            <pc:docMk/>
            <pc:sldMk cId="659247859" sldId="263"/>
            <ac:picMk id="5" creationId="{0327D59C-9EDA-2F72-3EC4-C0EBEB59DA7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F8622F-BFE0-46E6-8509-9B84F6009AA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938B6F1-7E63-4F21-BFE3-36CAEA8379AF}">
      <dgm:prSet/>
      <dgm:spPr/>
      <dgm:t>
        <a:bodyPr/>
        <a:lstStyle/>
        <a:p>
          <a:r>
            <a:rPr lang="en-US" b="0" i="0"/>
            <a:t>Explore the correlation between different COVID-19 metrics in New York State.</a:t>
          </a:r>
          <a:endParaRPr lang="en-US"/>
        </a:p>
      </dgm:t>
    </dgm:pt>
    <dgm:pt modelId="{DB034DDC-7CA8-49EF-9D55-19994B96B113}" type="parTrans" cxnId="{CA46F54E-7725-46B1-BBFE-2B3E28A9363B}">
      <dgm:prSet/>
      <dgm:spPr/>
      <dgm:t>
        <a:bodyPr/>
        <a:lstStyle/>
        <a:p>
          <a:endParaRPr lang="en-US"/>
        </a:p>
      </dgm:t>
    </dgm:pt>
    <dgm:pt modelId="{ED2B072E-9565-49BB-AFCF-7C2E343C43CD}" type="sibTrans" cxnId="{CA46F54E-7725-46B1-BBFE-2B3E28A9363B}">
      <dgm:prSet/>
      <dgm:spPr/>
      <dgm:t>
        <a:bodyPr/>
        <a:lstStyle/>
        <a:p>
          <a:endParaRPr lang="en-US"/>
        </a:p>
      </dgm:t>
    </dgm:pt>
    <dgm:pt modelId="{E9672E9E-7421-4B7F-85D9-487250A1B0D9}">
      <dgm:prSet/>
      <dgm:spPr/>
      <dgm:t>
        <a:bodyPr/>
        <a:lstStyle/>
        <a:p>
          <a:r>
            <a:rPr lang="en-US" b="0" i="0"/>
            <a:t>New York State Health Department</a:t>
          </a:r>
          <a:endParaRPr lang="en-US"/>
        </a:p>
      </dgm:t>
    </dgm:pt>
    <dgm:pt modelId="{8056CFDF-C85F-4E9C-BB17-D5BE012D401C}" type="parTrans" cxnId="{4D9D814D-8907-4825-86A0-384796E5E99D}">
      <dgm:prSet/>
      <dgm:spPr/>
      <dgm:t>
        <a:bodyPr/>
        <a:lstStyle/>
        <a:p>
          <a:endParaRPr lang="en-US"/>
        </a:p>
      </dgm:t>
    </dgm:pt>
    <dgm:pt modelId="{8B040EE7-96EF-4FD4-8B48-7D72EBFAC8E4}" type="sibTrans" cxnId="{4D9D814D-8907-4825-86A0-384796E5E99D}">
      <dgm:prSet/>
      <dgm:spPr/>
      <dgm:t>
        <a:bodyPr/>
        <a:lstStyle/>
        <a:p>
          <a:endParaRPr lang="en-US"/>
        </a:p>
      </dgm:t>
    </dgm:pt>
    <dgm:pt modelId="{8803BF4E-172E-4ACC-AA25-DE170EE6394A}">
      <dgm:prSet/>
      <dgm:spPr/>
      <dgm:t>
        <a:bodyPr/>
        <a:lstStyle/>
        <a:p>
          <a:r>
            <a:rPr lang="en-US" b="0" i="0"/>
            <a:t>Statistical methods were used to analyze the data.</a:t>
          </a:r>
          <a:endParaRPr lang="en-US"/>
        </a:p>
      </dgm:t>
    </dgm:pt>
    <dgm:pt modelId="{FB16DB5A-E349-480D-8BD1-675DCAF068F2}" type="parTrans" cxnId="{A79C9340-E326-41E8-90FB-CA39EF4AF089}">
      <dgm:prSet/>
      <dgm:spPr/>
      <dgm:t>
        <a:bodyPr/>
        <a:lstStyle/>
        <a:p>
          <a:endParaRPr lang="en-US"/>
        </a:p>
      </dgm:t>
    </dgm:pt>
    <dgm:pt modelId="{67F38C78-772C-4F13-806D-FF1F0E4DFC02}" type="sibTrans" cxnId="{A79C9340-E326-41E8-90FB-CA39EF4AF089}">
      <dgm:prSet/>
      <dgm:spPr/>
      <dgm:t>
        <a:bodyPr/>
        <a:lstStyle/>
        <a:p>
          <a:endParaRPr lang="en-US"/>
        </a:p>
      </dgm:t>
    </dgm:pt>
    <dgm:pt modelId="{590D34A1-8CA8-4974-A6D9-20E74E2F7705}">
      <dgm:prSet/>
      <dgm:spPr/>
      <dgm:t>
        <a:bodyPr/>
        <a:lstStyle/>
        <a:p>
          <a:r>
            <a:rPr lang="en-US" b="0" i="0"/>
            <a:t>Six key hypothesis</a:t>
          </a:r>
          <a:endParaRPr lang="en-US"/>
        </a:p>
      </dgm:t>
    </dgm:pt>
    <dgm:pt modelId="{C5E8B213-A4E3-46C5-AE04-B5F2783E112B}" type="parTrans" cxnId="{8E25E2B7-AEB0-4BB9-89E5-9BB6FFB05B6C}">
      <dgm:prSet/>
      <dgm:spPr/>
      <dgm:t>
        <a:bodyPr/>
        <a:lstStyle/>
        <a:p>
          <a:endParaRPr lang="en-US"/>
        </a:p>
      </dgm:t>
    </dgm:pt>
    <dgm:pt modelId="{5A8C21A4-E74B-4CA9-952B-A0925E3F4F14}" type="sibTrans" cxnId="{8E25E2B7-AEB0-4BB9-89E5-9BB6FFB05B6C}">
      <dgm:prSet/>
      <dgm:spPr/>
      <dgm:t>
        <a:bodyPr/>
        <a:lstStyle/>
        <a:p>
          <a:endParaRPr lang="en-US"/>
        </a:p>
      </dgm:t>
    </dgm:pt>
    <dgm:pt modelId="{2511D4A2-7D3F-41B4-AF55-CA362F0ADD16}">
      <dgm:prSet/>
      <dgm:spPr/>
      <dgm:t>
        <a:bodyPr/>
        <a:lstStyle/>
        <a:p>
          <a:r>
            <a:rPr lang="en-US" b="0" i="0"/>
            <a:t>Valuable insights on the impact of COVID-19</a:t>
          </a:r>
          <a:endParaRPr lang="en-US"/>
        </a:p>
      </dgm:t>
    </dgm:pt>
    <dgm:pt modelId="{B4F18D68-3A32-48DA-B764-5BCF03053AF8}" type="parTrans" cxnId="{8A5A5C87-D27F-4065-842A-FECC223B9B49}">
      <dgm:prSet/>
      <dgm:spPr/>
      <dgm:t>
        <a:bodyPr/>
        <a:lstStyle/>
        <a:p>
          <a:endParaRPr lang="en-US"/>
        </a:p>
      </dgm:t>
    </dgm:pt>
    <dgm:pt modelId="{E8611B44-D74B-4AF8-B3B3-53A240EAB903}" type="sibTrans" cxnId="{8A5A5C87-D27F-4065-842A-FECC223B9B49}">
      <dgm:prSet/>
      <dgm:spPr/>
      <dgm:t>
        <a:bodyPr/>
        <a:lstStyle/>
        <a:p>
          <a:endParaRPr lang="en-US"/>
        </a:p>
      </dgm:t>
    </dgm:pt>
    <dgm:pt modelId="{6C79C4B9-5D00-D649-873F-35E6203058D3}">
      <dgm:prSet/>
      <dgm:spPr/>
      <dgm:t>
        <a:bodyPr/>
        <a:lstStyle/>
        <a:p>
          <a:r>
            <a:rPr lang="en-US" b="0" i="0"/>
            <a:t>Hospitalizations, Fatalities and Vaccinations</a:t>
          </a:r>
          <a:endParaRPr lang="en-US"/>
        </a:p>
      </dgm:t>
    </dgm:pt>
    <dgm:pt modelId="{56DD9247-84C6-7D4F-8B0C-71E03BDA0941}" type="parTrans" cxnId="{AF913B55-FBC6-FF4F-842E-33899A025828}">
      <dgm:prSet/>
      <dgm:spPr/>
      <dgm:t>
        <a:bodyPr/>
        <a:lstStyle/>
        <a:p>
          <a:endParaRPr lang="en-US"/>
        </a:p>
      </dgm:t>
    </dgm:pt>
    <dgm:pt modelId="{FA2EE0AA-D3DF-BC4E-9E8F-833ED28B9F43}" type="sibTrans" cxnId="{AF913B55-FBC6-FF4F-842E-33899A025828}">
      <dgm:prSet/>
      <dgm:spPr/>
      <dgm:t>
        <a:bodyPr/>
        <a:lstStyle/>
        <a:p>
          <a:endParaRPr lang="en-US"/>
        </a:p>
      </dgm:t>
    </dgm:pt>
    <dgm:pt modelId="{76324431-0FE4-495F-BB08-C19BAE875B4A}" type="pres">
      <dgm:prSet presAssocID="{4FF8622F-BFE0-46E6-8509-9B84F6009AA6}" presName="diagram" presStyleCnt="0">
        <dgm:presLayoutVars>
          <dgm:dir/>
          <dgm:resizeHandles val="exact"/>
        </dgm:presLayoutVars>
      </dgm:prSet>
      <dgm:spPr/>
    </dgm:pt>
    <dgm:pt modelId="{C171533D-7D86-4282-8022-068C5962CFF4}" type="pres">
      <dgm:prSet presAssocID="{7938B6F1-7E63-4F21-BFE3-36CAEA8379AF}" presName="node" presStyleLbl="node1" presStyleIdx="0" presStyleCnt="6">
        <dgm:presLayoutVars>
          <dgm:bulletEnabled val="1"/>
        </dgm:presLayoutVars>
      </dgm:prSet>
      <dgm:spPr/>
    </dgm:pt>
    <dgm:pt modelId="{30C28FA8-A4A3-47C7-A77C-A0FE3E4994D3}" type="pres">
      <dgm:prSet presAssocID="{ED2B072E-9565-49BB-AFCF-7C2E343C43CD}" presName="sibTrans" presStyleCnt="0"/>
      <dgm:spPr/>
    </dgm:pt>
    <dgm:pt modelId="{64D23F3B-C99D-4A14-A6F3-7E29A2BF1818}" type="pres">
      <dgm:prSet presAssocID="{E9672E9E-7421-4B7F-85D9-487250A1B0D9}" presName="node" presStyleLbl="node1" presStyleIdx="1" presStyleCnt="6">
        <dgm:presLayoutVars>
          <dgm:bulletEnabled val="1"/>
        </dgm:presLayoutVars>
      </dgm:prSet>
      <dgm:spPr/>
    </dgm:pt>
    <dgm:pt modelId="{F57166F0-6FDD-452B-872A-3E982671C262}" type="pres">
      <dgm:prSet presAssocID="{8B040EE7-96EF-4FD4-8B48-7D72EBFAC8E4}" presName="sibTrans" presStyleCnt="0"/>
      <dgm:spPr/>
    </dgm:pt>
    <dgm:pt modelId="{CE2B1049-298C-8D43-8450-2B887B227BA9}" type="pres">
      <dgm:prSet presAssocID="{6C79C4B9-5D00-D649-873F-35E6203058D3}" presName="node" presStyleLbl="node1" presStyleIdx="2" presStyleCnt="6">
        <dgm:presLayoutVars>
          <dgm:bulletEnabled val="1"/>
        </dgm:presLayoutVars>
      </dgm:prSet>
      <dgm:spPr/>
    </dgm:pt>
    <dgm:pt modelId="{FE5E398B-937E-7947-93AA-A82901AA0F03}" type="pres">
      <dgm:prSet presAssocID="{FA2EE0AA-D3DF-BC4E-9E8F-833ED28B9F43}" presName="sibTrans" presStyleCnt="0"/>
      <dgm:spPr/>
    </dgm:pt>
    <dgm:pt modelId="{C2A925A6-81E5-4C2B-B3B9-121D0716201C}" type="pres">
      <dgm:prSet presAssocID="{8803BF4E-172E-4ACC-AA25-DE170EE6394A}" presName="node" presStyleLbl="node1" presStyleIdx="3" presStyleCnt="6">
        <dgm:presLayoutVars>
          <dgm:bulletEnabled val="1"/>
        </dgm:presLayoutVars>
      </dgm:prSet>
      <dgm:spPr/>
    </dgm:pt>
    <dgm:pt modelId="{C6753EC5-0199-46FD-BB25-14CAFD0F2E0E}" type="pres">
      <dgm:prSet presAssocID="{67F38C78-772C-4F13-806D-FF1F0E4DFC02}" presName="sibTrans" presStyleCnt="0"/>
      <dgm:spPr/>
    </dgm:pt>
    <dgm:pt modelId="{35660D2C-C991-4465-9059-CA73AB5E8BA6}" type="pres">
      <dgm:prSet presAssocID="{590D34A1-8CA8-4974-A6D9-20E74E2F7705}" presName="node" presStyleLbl="node1" presStyleIdx="4" presStyleCnt="6">
        <dgm:presLayoutVars>
          <dgm:bulletEnabled val="1"/>
        </dgm:presLayoutVars>
      </dgm:prSet>
      <dgm:spPr/>
    </dgm:pt>
    <dgm:pt modelId="{D8870184-0822-4978-B94D-549B8BBA6F97}" type="pres">
      <dgm:prSet presAssocID="{5A8C21A4-E74B-4CA9-952B-A0925E3F4F14}" presName="sibTrans" presStyleCnt="0"/>
      <dgm:spPr/>
    </dgm:pt>
    <dgm:pt modelId="{69794ADF-0CFC-4B8E-A237-499F118F1908}" type="pres">
      <dgm:prSet presAssocID="{2511D4A2-7D3F-41B4-AF55-CA362F0ADD16}" presName="node" presStyleLbl="node1" presStyleIdx="5" presStyleCnt="6">
        <dgm:presLayoutVars>
          <dgm:bulletEnabled val="1"/>
        </dgm:presLayoutVars>
      </dgm:prSet>
      <dgm:spPr/>
    </dgm:pt>
  </dgm:ptLst>
  <dgm:cxnLst>
    <dgm:cxn modelId="{83D76B01-BFD0-4370-811F-26004BBAC6AA}" type="presOf" srcId="{8803BF4E-172E-4ACC-AA25-DE170EE6394A}" destId="{C2A925A6-81E5-4C2B-B3B9-121D0716201C}" srcOrd="0" destOrd="0" presId="urn:microsoft.com/office/officeart/2005/8/layout/default"/>
    <dgm:cxn modelId="{91397D1E-DE4C-49D0-BFA1-779FDA035754}" type="presOf" srcId="{590D34A1-8CA8-4974-A6D9-20E74E2F7705}" destId="{35660D2C-C991-4465-9059-CA73AB5E8BA6}" srcOrd="0" destOrd="0" presId="urn:microsoft.com/office/officeart/2005/8/layout/default"/>
    <dgm:cxn modelId="{E7D64B22-9644-4AC3-A3F0-D31F2A1C51FD}" type="presOf" srcId="{4FF8622F-BFE0-46E6-8509-9B84F6009AA6}" destId="{76324431-0FE4-495F-BB08-C19BAE875B4A}" srcOrd="0" destOrd="0" presId="urn:microsoft.com/office/officeart/2005/8/layout/default"/>
    <dgm:cxn modelId="{1374663A-B64C-46AF-832D-C95992611300}" type="presOf" srcId="{2511D4A2-7D3F-41B4-AF55-CA362F0ADD16}" destId="{69794ADF-0CFC-4B8E-A237-499F118F1908}" srcOrd="0" destOrd="0" presId="urn:microsoft.com/office/officeart/2005/8/layout/default"/>
    <dgm:cxn modelId="{A79C9340-E326-41E8-90FB-CA39EF4AF089}" srcId="{4FF8622F-BFE0-46E6-8509-9B84F6009AA6}" destId="{8803BF4E-172E-4ACC-AA25-DE170EE6394A}" srcOrd="3" destOrd="0" parTransId="{FB16DB5A-E349-480D-8BD1-675DCAF068F2}" sibTransId="{67F38C78-772C-4F13-806D-FF1F0E4DFC02}"/>
    <dgm:cxn modelId="{4D9D814D-8907-4825-86A0-384796E5E99D}" srcId="{4FF8622F-BFE0-46E6-8509-9B84F6009AA6}" destId="{E9672E9E-7421-4B7F-85D9-487250A1B0D9}" srcOrd="1" destOrd="0" parTransId="{8056CFDF-C85F-4E9C-BB17-D5BE012D401C}" sibTransId="{8B040EE7-96EF-4FD4-8B48-7D72EBFAC8E4}"/>
    <dgm:cxn modelId="{CA46F54E-7725-46B1-BBFE-2B3E28A9363B}" srcId="{4FF8622F-BFE0-46E6-8509-9B84F6009AA6}" destId="{7938B6F1-7E63-4F21-BFE3-36CAEA8379AF}" srcOrd="0" destOrd="0" parTransId="{DB034DDC-7CA8-49EF-9D55-19994B96B113}" sibTransId="{ED2B072E-9565-49BB-AFCF-7C2E343C43CD}"/>
    <dgm:cxn modelId="{AF913B55-FBC6-FF4F-842E-33899A025828}" srcId="{4FF8622F-BFE0-46E6-8509-9B84F6009AA6}" destId="{6C79C4B9-5D00-D649-873F-35E6203058D3}" srcOrd="2" destOrd="0" parTransId="{56DD9247-84C6-7D4F-8B0C-71E03BDA0941}" sibTransId="{FA2EE0AA-D3DF-BC4E-9E8F-833ED28B9F43}"/>
    <dgm:cxn modelId="{8A5A5C87-D27F-4065-842A-FECC223B9B49}" srcId="{4FF8622F-BFE0-46E6-8509-9B84F6009AA6}" destId="{2511D4A2-7D3F-41B4-AF55-CA362F0ADD16}" srcOrd="5" destOrd="0" parTransId="{B4F18D68-3A32-48DA-B764-5BCF03053AF8}" sibTransId="{E8611B44-D74B-4AF8-B3B3-53A240EAB903}"/>
    <dgm:cxn modelId="{8E25E2B7-AEB0-4BB9-89E5-9BB6FFB05B6C}" srcId="{4FF8622F-BFE0-46E6-8509-9B84F6009AA6}" destId="{590D34A1-8CA8-4974-A6D9-20E74E2F7705}" srcOrd="4" destOrd="0" parTransId="{C5E8B213-A4E3-46C5-AE04-B5F2783E112B}" sibTransId="{5A8C21A4-E74B-4CA9-952B-A0925E3F4F14}"/>
    <dgm:cxn modelId="{C92AB5CE-E96E-4B16-B98B-D424F8F22A27}" type="presOf" srcId="{E9672E9E-7421-4B7F-85D9-487250A1B0D9}" destId="{64D23F3B-C99D-4A14-A6F3-7E29A2BF1818}" srcOrd="0" destOrd="0" presId="urn:microsoft.com/office/officeart/2005/8/layout/default"/>
    <dgm:cxn modelId="{E1E80ED6-B7A8-A142-A54C-FB2EF68AE0A4}" type="presOf" srcId="{6C79C4B9-5D00-D649-873F-35E6203058D3}" destId="{CE2B1049-298C-8D43-8450-2B887B227BA9}" srcOrd="0" destOrd="0" presId="urn:microsoft.com/office/officeart/2005/8/layout/default"/>
    <dgm:cxn modelId="{9E7293EF-F415-4761-A5CD-82006AA5C352}" type="presOf" srcId="{7938B6F1-7E63-4F21-BFE3-36CAEA8379AF}" destId="{C171533D-7D86-4282-8022-068C5962CFF4}" srcOrd="0" destOrd="0" presId="urn:microsoft.com/office/officeart/2005/8/layout/default"/>
    <dgm:cxn modelId="{17EDF110-D79F-4BE0-9954-19675B1DF99A}" type="presParOf" srcId="{76324431-0FE4-495F-BB08-C19BAE875B4A}" destId="{C171533D-7D86-4282-8022-068C5962CFF4}" srcOrd="0" destOrd="0" presId="urn:microsoft.com/office/officeart/2005/8/layout/default"/>
    <dgm:cxn modelId="{EE09C679-504D-47EF-BA36-C95C781A1CA5}" type="presParOf" srcId="{76324431-0FE4-495F-BB08-C19BAE875B4A}" destId="{30C28FA8-A4A3-47C7-A77C-A0FE3E4994D3}" srcOrd="1" destOrd="0" presId="urn:microsoft.com/office/officeart/2005/8/layout/default"/>
    <dgm:cxn modelId="{E00ACD4E-10F2-42ED-92CC-66E8765DF8A6}" type="presParOf" srcId="{76324431-0FE4-495F-BB08-C19BAE875B4A}" destId="{64D23F3B-C99D-4A14-A6F3-7E29A2BF1818}" srcOrd="2" destOrd="0" presId="urn:microsoft.com/office/officeart/2005/8/layout/default"/>
    <dgm:cxn modelId="{E66035FA-A12A-4A1E-BBAF-CA46E9B70934}" type="presParOf" srcId="{76324431-0FE4-495F-BB08-C19BAE875B4A}" destId="{F57166F0-6FDD-452B-872A-3E982671C262}" srcOrd="3" destOrd="0" presId="urn:microsoft.com/office/officeart/2005/8/layout/default"/>
    <dgm:cxn modelId="{B3C6A59D-014D-D041-9D87-9C624F8D8746}" type="presParOf" srcId="{76324431-0FE4-495F-BB08-C19BAE875B4A}" destId="{CE2B1049-298C-8D43-8450-2B887B227BA9}" srcOrd="4" destOrd="0" presId="urn:microsoft.com/office/officeart/2005/8/layout/default"/>
    <dgm:cxn modelId="{2785B215-033F-574C-B34A-FF5499B3E56A}" type="presParOf" srcId="{76324431-0FE4-495F-BB08-C19BAE875B4A}" destId="{FE5E398B-937E-7947-93AA-A82901AA0F03}" srcOrd="5" destOrd="0" presId="urn:microsoft.com/office/officeart/2005/8/layout/default"/>
    <dgm:cxn modelId="{618A576E-8369-4985-86E2-60CA096CDD52}" type="presParOf" srcId="{76324431-0FE4-495F-BB08-C19BAE875B4A}" destId="{C2A925A6-81E5-4C2B-B3B9-121D0716201C}" srcOrd="6" destOrd="0" presId="urn:microsoft.com/office/officeart/2005/8/layout/default"/>
    <dgm:cxn modelId="{FED42D64-C822-464D-9896-82AEFFBFB7A7}" type="presParOf" srcId="{76324431-0FE4-495F-BB08-C19BAE875B4A}" destId="{C6753EC5-0199-46FD-BB25-14CAFD0F2E0E}" srcOrd="7" destOrd="0" presId="urn:microsoft.com/office/officeart/2005/8/layout/default"/>
    <dgm:cxn modelId="{22BAE78E-7A9C-401B-949D-0A82514E39E7}" type="presParOf" srcId="{76324431-0FE4-495F-BB08-C19BAE875B4A}" destId="{35660D2C-C991-4465-9059-CA73AB5E8BA6}" srcOrd="8" destOrd="0" presId="urn:microsoft.com/office/officeart/2005/8/layout/default"/>
    <dgm:cxn modelId="{D55FC3FA-F05A-4865-B364-2590DB060EFD}" type="presParOf" srcId="{76324431-0FE4-495F-BB08-C19BAE875B4A}" destId="{D8870184-0822-4978-B94D-549B8BBA6F97}" srcOrd="9" destOrd="0" presId="urn:microsoft.com/office/officeart/2005/8/layout/default"/>
    <dgm:cxn modelId="{5C739559-695E-4D10-9A91-B58E056DB25B}" type="presParOf" srcId="{76324431-0FE4-495F-BB08-C19BAE875B4A}" destId="{69794ADF-0CFC-4B8E-A237-499F118F190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1533D-7D86-4282-8022-068C5962CFF4}">
      <dsp:nvSpPr>
        <dsp:cNvPr id="0" name=""/>
        <dsp:cNvSpPr/>
      </dsp:nvSpPr>
      <dsp:spPr>
        <a:xfrm>
          <a:off x="24645" y="11"/>
          <a:ext cx="3270721" cy="19624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t>Explore the correlation between different COVID-19 metrics in New York State.</a:t>
          </a:r>
          <a:endParaRPr lang="en-US" sz="2600" kern="1200"/>
        </a:p>
      </dsp:txBody>
      <dsp:txXfrm>
        <a:off x="24645" y="11"/>
        <a:ext cx="3270721" cy="1962432"/>
      </dsp:txXfrm>
    </dsp:sp>
    <dsp:sp modelId="{64D23F3B-C99D-4A14-A6F3-7E29A2BF1818}">
      <dsp:nvSpPr>
        <dsp:cNvPr id="0" name=""/>
        <dsp:cNvSpPr/>
      </dsp:nvSpPr>
      <dsp:spPr>
        <a:xfrm>
          <a:off x="3622439" y="11"/>
          <a:ext cx="3270721" cy="19624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t>New York State Health Department</a:t>
          </a:r>
          <a:endParaRPr lang="en-US" sz="2600" kern="1200"/>
        </a:p>
      </dsp:txBody>
      <dsp:txXfrm>
        <a:off x="3622439" y="11"/>
        <a:ext cx="3270721" cy="1962432"/>
      </dsp:txXfrm>
    </dsp:sp>
    <dsp:sp modelId="{CE2B1049-298C-8D43-8450-2B887B227BA9}">
      <dsp:nvSpPr>
        <dsp:cNvPr id="0" name=""/>
        <dsp:cNvSpPr/>
      </dsp:nvSpPr>
      <dsp:spPr>
        <a:xfrm>
          <a:off x="7220232" y="11"/>
          <a:ext cx="3270721" cy="19624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t>Hospitalizations, Fatalities and Vaccinations</a:t>
          </a:r>
          <a:endParaRPr lang="en-US" sz="2600" kern="1200"/>
        </a:p>
      </dsp:txBody>
      <dsp:txXfrm>
        <a:off x="7220232" y="11"/>
        <a:ext cx="3270721" cy="1962432"/>
      </dsp:txXfrm>
    </dsp:sp>
    <dsp:sp modelId="{C2A925A6-81E5-4C2B-B3B9-121D0716201C}">
      <dsp:nvSpPr>
        <dsp:cNvPr id="0" name=""/>
        <dsp:cNvSpPr/>
      </dsp:nvSpPr>
      <dsp:spPr>
        <a:xfrm>
          <a:off x="24645" y="2289516"/>
          <a:ext cx="3270721" cy="19624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t>Statistical methods were used to analyze the data.</a:t>
          </a:r>
          <a:endParaRPr lang="en-US" sz="2600" kern="1200"/>
        </a:p>
      </dsp:txBody>
      <dsp:txXfrm>
        <a:off x="24645" y="2289516"/>
        <a:ext cx="3270721" cy="1962432"/>
      </dsp:txXfrm>
    </dsp:sp>
    <dsp:sp modelId="{35660D2C-C991-4465-9059-CA73AB5E8BA6}">
      <dsp:nvSpPr>
        <dsp:cNvPr id="0" name=""/>
        <dsp:cNvSpPr/>
      </dsp:nvSpPr>
      <dsp:spPr>
        <a:xfrm>
          <a:off x="3622439" y="2289516"/>
          <a:ext cx="3270721" cy="19624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t>Six key hypothesis</a:t>
          </a:r>
          <a:endParaRPr lang="en-US" sz="2600" kern="1200"/>
        </a:p>
      </dsp:txBody>
      <dsp:txXfrm>
        <a:off x="3622439" y="2289516"/>
        <a:ext cx="3270721" cy="1962432"/>
      </dsp:txXfrm>
    </dsp:sp>
    <dsp:sp modelId="{69794ADF-0CFC-4B8E-A237-499F118F1908}">
      <dsp:nvSpPr>
        <dsp:cNvPr id="0" name=""/>
        <dsp:cNvSpPr/>
      </dsp:nvSpPr>
      <dsp:spPr>
        <a:xfrm>
          <a:off x="7220232" y="2289516"/>
          <a:ext cx="3270721" cy="19624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t>Valuable insights on the impact of COVID-19</a:t>
          </a:r>
          <a:endParaRPr lang="en-US" sz="2600" kern="1200"/>
        </a:p>
      </dsp:txBody>
      <dsp:txXfrm>
        <a:off x="7220232" y="2289516"/>
        <a:ext cx="3270721" cy="19624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A80C5E-9F44-DE4D-BBF7-2BB12F519443}" type="datetimeFigureOut">
              <a:rPr lang="en-US" smtClean="0"/>
              <a:t>7/5/2025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EFC496-3DBC-3C45-B3E9-CD144EF41CF0}" type="slidenum">
              <a:rPr lang="en-US" smtClean="0"/>
              <a:t>‹#›</a:t>
            </a:fld>
            <a:endParaRPr lang="en-US"/>
          </a:p>
        </p:txBody>
      </p:sp>
    </p:spTree>
    <p:extLst>
      <p:ext uri="{BB962C8B-B14F-4D97-AF65-F5344CB8AC3E}">
        <p14:creationId xmlns:p14="http://schemas.microsoft.com/office/powerpoint/2010/main" val="1856711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 are Group 3, and we are presenting a visual story of the New York state’s COVID -19 journey</a:t>
            </a:r>
          </a:p>
          <a:p>
            <a:endParaRPr lang="en-US" dirty="0"/>
          </a:p>
          <a:p>
            <a:endParaRPr lang="en-US" dirty="0"/>
          </a:p>
          <a:p>
            <a:endParaRPr lang="en-US" dirty="0"/>
          </a:p>
          <a:p>
            <a:pPr algn="r" rtl="0" fontAlgn="base"/>
            <a:r>
              <a:rPr lang="en-US" sz="1200" b="0" i="0" dirty="0">
                <a:effectLst/>
                <a:latin typeface="Times New Roman" panose="02020603050405020304" pitchFamily="18" charset="0"/>
              </a:rPr>
              <a:t>Shashank </a:t>
            </a:r>
            <a:r>
              <a:rPr lang="en-US" sz="1200" b="0" i="0" dirty="0" err="1">
                <a:effectLst/>
                <a:latin typeface="Times New Roman" panose="02020603050405020304" pitchFamily="18" charset="0"/>
              </a:rPr>
              <a:t>Prapoorna</a:t>
            </a:r>
            <a:r>
              <a:rPr lang="en-US" sz="1200" b="0" i="0" dirty="0">
                <a:effectLst/>
                <a:latin typeface="Times New Roman" panose="02020603050405020304" pitchFamily="18" charset="0"/>
              </a:rPr>
              <a:t> </a:t>
            </a:r>
            <a:r>
              <a:rPr lang="en-US" sz="1200" b="0" i="0" dirty="0" err="1">
                <a:effectLst/>
                <a:latin typeface="Times New Roman" panose="02020603050405020304" pitchFamily="18" charset="0"/>
              </a:rPr>
              <a:t>Batchala</a:t>
            </a:r>
            <a:r>
              <a:rPr lang="en-US" sz="1200" b="0" i="0" dirty="0">
                <a:effectLst/>
                <a:latin typeface="Times New Roman" panose="02020603050405020304" pitchFamily="18" charset="0"/>
              </a:rPr>
              <a:t> </a:t>
            </a:r>
          </a:p>
          <a:p>
            <a:pPr algn="r" rtl="0" fontAlgn="base"/>
            <a:r>
              <a:rPr lang="en-US" sz="1200" b="0" i="0" dirty="0">
                <a:effectLst/>
                <a:latin typeface="Times New Roman" panose="02020603050405020304" pitchFamily="18" charset="0"/>
              </a:rPr>
              <a:t>Radhika Bhaskara Halambi </a:t>
            </a:r>
          </a:p>
          <a:p>
            <a:pPr algn="r" rtl="0" fontAlgn="base"/>
            <a:r>
              <a:rPr lang="en-US" sz="1200" b="0" i="0" dirty="0">
                <a:effectLst/>
                <a:latin typeface="Times New Roman" panose="02020603050405020304" pitchFamily="18" charset="0"/>
              </a:rPr>
              <a:t>Reshma Chowdary Marni </a:t>
            </a:r>
          </a:p>
          <a:p>
            <a:pPr algn="r" rtl="0" fontAlgn="base"/>
            <a:r>
              <a:rPr lang="en-US" sz="1200" b="0" i="0" dirty="0">
                <a:effectLst/>
                <a:latin typeface="Times New Roman" panose="02020603050405020304" pitchFamily="18" charset="0"/>
              </a:rPr>
              <a:t>Yogesh </a:t>
            </a:r>
            <a:r>
              <a:rPr lang="en-US" sz="1200" b="0" i="0" dirty="0" err="1">
                <a:effectLst/>
                <a:latin typeface="Times New Roman" panose="02020603050405020304" pitchFamily="18" charset="0"/>
              </a:rPr>
              <a:t>Muppiri</a:t>
            </a:r>
            <a:r>
              <a:rPr lang="en-US" sz="1200" b="0" i="0" dirty="0">
                <a:effectLst/>
                <a:latin typeface="Times New Roman" panose="02020603050405020304" pitchFamily="18" charset="0"/>
              </a:rPr>
              <a:t> </a:t>
            </a:r>
          </a:p>
          <a:p>
            <a:pPr algn="r" rtl="0" fontAlgn="base"/>
            <a:r>
              <a:rPr lang="en-US" sz="1200" b="0" i="0" dirty="0" err="1">
                <a:effectLst/>
                <a:latin typeface="Times New Roman" panose="02020603050405020304" pitchFamily="18" charset="0"/>
              </a:rPr>
              <a:t>Preethika</a:t>
            </a:r>
            <a:r>
              <a:rPr lang="en-US" sz="1200" b="0" i="0" dirty="0">
                <a:effectLst/>
                <a:latin typeface="Times New Roman" panose="02020603050405020304" pitchFamily="18" charset="0"/>
              </a:rPr>
              <a:t> </a:t>
            </a:r>
            <a:r>
              <a:rPr lang="en-US" sz="1200" b="0" i="0" dirty="0" err="1">
                <a:effectLst/>
                <a:latin typeface="Times New Roman" panose="02020603050405020304" pitchFamily="18" charset="0"/>
              </a:rPr>
              <a:t>Vuppala</a:t>
            </a:r>
            <a:r>
              <a:rPr lang="en-US" sz="1200" b="0" i="0" dirty="0">
                <a:effectLst/>
                <a:latin typeface="Times New Roman" panose="02020603050405020304" pitchFamily="18" charset="0"/>
              </a:rPr>
              <a:t> </a:t>
            </a:r>
          </a:p>
          <a:p>
            <a:pPr algn="r" rtl="0" fontAlgn="base"/>
            <a:r>
              <a:rPr lang="en-US" sz="1200" b="0" i="0" dirty="0">
                <a:effectLst/>
                <a:latin typeface="Times New Roman" panose="02020603050405020304" pitchFamily="18" charset="0"/>
              </a:rPr>
              <a:t>Pavan Veer </a:t>
            </a:r>
            <a:r>
              <a:rPr lang="en-US" sz="1200" b="0" i="0" dirty="0" err="1">
                <a:effectLst/>
                <a:latin typeface="Times New Roman" panose="02020603050405020304" pitchFamily="18" charset="0"/>
              </a:rPr>
              <a:t>Ratna</a:t>
            </a:r>
            <a:r>
              <a:rPr lang="en-US" sz="1200" b="0" i="0" dirty="0">
                <a:effectLst/>
                <a:latin typeface="Times New Roman" panose="02020603050405020304" pitchFamily="18" charset="0"/>
              </a:rPr>
              <a:t> </a:t>
            </a:r>
            <a:r>
              <a:rPr lang="en-US" sz="1200" b="0" i="0" dirty="0" err="1">
                <a:effectLst/>
                <a:latin typeface="Times New Roman" panose="02020603050405020304" pitchFamily="18" charset="0"/>
              </a:rPr>
              <a:t>Katady</a:t>
            </a:r>
            <a:r>
              <a:rPr lang="en-US" sz="1200" b="0" i="0" dirty="0">
                <a:effectLst/>
                <a:latin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6AEFC496-3DBC-3C45-B3E9-CD144EF41CF0}" type="slidenum">
              <a:rPr lang="en-US" smtClean="0"/>
              <a:t>1</a:t>
            </a:fld>
            <a:endParaRPr lang="en-US"/>
          </a:p>
        </p:txBody>
      </p:sp>
    </p:spTree>
    <p:extLst>
      <p:ext uri="{BB962C8B-B14F-4D97-AF65-F5344CB8AC3E}">
        <p14:creationId xmlns:p14="http://schemas.microsoft.com/office/powerpoint/2010/main" val="44274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dirty="0">
                <a:solidFill>
                  <a:srgbClr val="D1D5DB"/>
                </a:solidFill>
                <a:effectLst/>
                <a:latin typeface="Söhne"/>
              </a:rPr>
              <a:t>Our project draws from 3 comprehensive data sets sourced from the New York State health department, revealing key data on hospitalizations, fatalities, and vaccinations across age groups and counties. </a:t>
            </a:r>
          </a:p>
          <a:p>
            <a:endParaRPr lang="en-US" sz="1600" b="0" i="0" u="none" strike="noStrike" dirty="0">
              <a:solidFill>
                <a:srgbClr val="D1D5DB"/>
              </a:solidFill>
              <a:effectLst/>
              <a:latin typeface="Söhne"/>
            </a:endParaRPr>
          </a:p>
          <a:p>
            <a:r>
              <a:rPr lang="en-US" sz="1600" b="0" i="0" u="none" strike="noStrike" dirty="0">
                <a:solidFill>
                  <a:srgbClr val="D1D5DB"/>
                </a:solidFill>
                <a:effectLst/>
                <a:latin typeface="Söhne"/>
              </a:rPr>
              <a:t>Using these datasets, we've identified 6 hypotheses and explored correlations between different metrics to provide valuable insights on the pandemic's effects on the state of New York. Our visualizations offer a compelling representation of our findings, shedding light on the impact of COVID-19 in the state.</a:t>
            </a:r>
            <a:endParaRPr lang="en-US" sz="1600" dirty="0"/>
          </a:p>
        </p:txBody>
      </p:sp>
      <p:sp>
        <p:nvSpPr>
          <p:cNvPr id="4" name="Slide Number Placeholder 3"/>
          <p:cNvSpPr>
            <a:spLocks noGrp="1"/>
          </p:cNvSpPr>
          <p:nvPr>
            <p:ph type="sldNum" sz="quarter" idx="5"/>
          </p:nvPr>
        </p:nvSpPr>
        <p:spPr/>
        <p:txBody>
          <a:bodyPr/>
          <a:lstStyle/>
          <a:p>
            <a:fld id="{6AEFC496-3DBC-3C45-B3E9-CD144EF41CF0}" type="slidenum">
              <a:rPr lang="en-US" smtClean="0"/>
              <a:t>2</a:t>
            </a:fld>
            <a:endParaRPr lang="en-US"/>
          </a:p>
        </p:txBody>
      </p:sp>
    </p:spTree>
    <p:extLst>
      <p:ext uri="{BB962C8B-B14F-4D97-AF65-F5344CB8AC3E}">
        <p14:creationId xmlns:p14="http://schemas.microsoft.com/office/powerpoint/2010/main" val="397729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u="none" strike="noStrike" dirty="0">
                <a:solidFill>
                  <a:srgbClr val="D1D5DB"/>
                </a:solidFill>
                <a:effectLst/>
                <a:latin typeface="Söhne"/>
              </a:rPr>
              <a:t>Our first hypothesis is that age is a significant factor in the impact of COVID-19. </a:t>
            </a:r>
          </a:p>
          <a:p>
            <a:pPr algn="l"/>
            <a:endParaRPr lang="en-US" sz="1400" b="0" i="0" u="none" strike="noStrike" dirty="0">
              <a:solidFill>
                <a:srgbClr val="D1D5DB"/>
              </a:solidFill>
              <a:effectLst/>
              <a:latin typeface="Söhne"/>
            </a:endParaRPr>
          </a:p>
          <a:p>
            <a:pPr algn="l"/>
            <a:r>
              <a:rPr lang="en-US" sz="1400" b="0" i="0" u="none" strike="noStrike" dirty="0">
                <a:solidFill>
                  <a:srgbClr val="D1D5DB"/>
                </a:solidFill>
                <a:effectLst/>
                <a:latin typeface="Söhne"/>
              </a:rPr>
              <a:t>Specifically, we posit that individuals aged 65 and over are at a higher risk for hospitalization and fatalities than those in other age groups.</a:t>
            </a:r>
          </a:p>
          <a:p>
            <a:pPr algn="l"/>
            <a:endParaRPr lang="en-US" sz="1400" b="0" i="0" u="none" strike="noStrike" dirty="0">
              <a:solidFill>
                <a:srgbClr val="D1D5DB"/>
              </a:solidFill>
              <a:effectLst/>
              <a:latin typeface="Söhne"/>
            </a:endParaRPr>
          </a:p>
          <a:p>
            <a:pPr algn="l"/>
            <a:r>
              <a:rPr lang="en-US" sz="1400" b="0" i="0" u="none" strike="noStrike" dirty="0">
                <a:solidFill>
                  <a:srgbClr val="D1D5DB"/>
                </a:solidFill>
                <a:effectLst/>
                <a:latin typeface="Söhne"/>
              </a:rPr>
              <a:t>To support our hypothesis, we present three graphs. The first, located on the top left, shows a packed bubble chart displaying fatalities across different demographics. As expected, the highest number of fatalities occurred in the 65+ age group.</a:t>
            </a:r>
          </a:p>
          <a:p>
            <a:pPr algn="l"/>
            <a:endParaRPr lang="en-US" sz="1400" b="0" i="0" u="none" strike="noStrike" dirty="0">
              <a:solidFill>
                <a:srgbClr val="D1D5DB"/>
              </a:solidFill>
              <a:effectLst/>
              <a:latin typeface="Söhne"/>
            </a:endParaRPr>
          </a:p>
          <a:p>
            <a:pPr algn="l"/>
            <a:r>
              <a:rPr lang="en-US" sz="1400" b="0" i="0" u="none" strike="noStrike" dirty="0">
                <a:solidFill>
                  <a:srgbClr val="D1D5DB"/>
                </a:solidFill>
                <a:effectLst/>
                <a:latin typeface="Söhne"/>
              </a:rPr>
              <a:t>The second graph, located on the top right, displays the hospitalization rates across age groups over a two-year period. As anticipated, the highest hospitalization rates occurred among individuals aged 65 and above.</a:t>
            </a:r>
          </a:p>
          <a:p>
            <a:pPr algn="l"/>
            <a:endParaRPr lang="en-US" sz="1400" b="0" i="0" u="none" strike="noStrike" dirty="0">
              <a:solidFill>
                <a:srgbClr val="D1D5DB"/>
              </a:solidFill>
              <a:effectLst/>
              <a:latin typeface="Söhne"/>
            </a:endParaRPr>
          </a:p>
          <a:p>
            <a:pPr algn="l"/>
            <a:r>
              <a:rPr lang="en-US" sz="1400" b="0" i="0" u="none" strike="noStrike" dirty="0">
                <a:solidFill>
                  <a:srgbClr val="D1D5DB"/>
                </a:solidFill>
                <a:effectLst/>
                <a:latin typeface="Söhne"/>
              </a:rPr>
              <a:t>The third graph, located on the bottom, focuses on the hospitalization versus fatality rate for individuals aged 65 and above. </a:t>
            </a:r>
          </a:p>
          <a:p>
            <a:pPr algn="l"/>
            <a:endParaRPr lang="en-US" sz="1400" b="0" i="0" u="none" strike="noStrike" dirty="0">
              <a:solidFill>
                <a:srgbClr val="D1D5DB"/>
              </a:solidFill>
              <a:effectLst/>
              <a:latin typeface="Söhne"/>
            </a:endParaRPr>
          </a:p>
          <a:p>
            <a:pPr algn="l"/>
            <a:r>
              <a:rPr lang="en-US" sz="1400" b="0" i="0" u="none" strike="noStrike" dirty="0">
                <a:solidFill>
                  <a:srgbClr val="D1D5DB"/>
                </a:solidFill>
                <a:effectLst/>
                <a:latin typeface="Söhne"/>
              </a:rPr>
              <a:t>Our visualizations support our hypothesis that patients aged 65 years and above are more likely to experience higher rates of hospitalization and mortality in New York due to COVID-19.</a:t>
            </a:r>
          </a:p>
        </p:txBody>
      </p:sp>
      <p:sp>
        <p:nvSpPr>
          <p:cNvPr id="4" name="Slide Number Placeholder 3"/>
          <p:cNvSpPr>
            <a:spLocks noGrp="1"/>
          </p:cNvSpPr>
          <p:nvPr>
            <p:ph type="sldNum" sz="quarter" idx="5"/>
          </p:nvPr>
        </p:nvSpPr>
        <p:spPr/>
        <p:txBody>
          <a:bodyPr/>
          <a:lstStyle/>
          <a:p>
            <a:fld id="{6AEFC496-3DBC-3C45-B3E9-CD144EF41CF0}" type="slidenum">
              <a:rPr lang="en-US" smtClean="0"/>
              <a:t>3</a:t>
            </a:fld>
            <a:endParaRPr lang="en-US"/>
          </a:p>
        </p:txBody>
      </p:sp>
    </p:spTree>
    <p:extLst>
      <p:ext uri="{BB962C8B-B14F-4D97-AF65-F5344CB8AC3E}">
        <p14:creationId xmlns:p14="http://schemas.microsoft.com/office/powerpoint/2010/main" val="213176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EFC496-3DBC-3C45-B3E9-CD144EF41CF0}" type="slidenum">
              <a:rPr lang="en-US" smtClean="0"/>
              <a:t>4</a:t>
            </a:fld>
            <a:endParaRPr lang="en-US"/>
          </a:p>
        </p:txBody>
      </p:sp>
    </p:spTree>
    <p:extLst>
      <p:ext uri="{BB962C8B-B14F-4D97-AF65-F5344CB8AC3E}">
        <p14:creationId xmlns:p14="http://schemas.microsoft.com/office/powerpoint/2010/main" val="1561653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F520-DAAD-9BC0-6925-67501DB9CD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944D23-F53E-7291-EC4E-95227636B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01CF7E-1F73-083B-DAED-91D33718163C}"/>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5" name="Footer Placeholder 4">
            <a:extLst>
              <a:ext uri="{FF2B5EF4-FFF2-40B4-BE49-F238E27FC236}">
                <a16:creationId xmlns:a16="http://schemas.microsoft.com/office/drawing/2014/main" id="{49C4A52A-5781-B7BA-1486-BB9B1311D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1318D-B79F-39BF-BC49-AA6290767804}"/>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3558654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5F92-1540-13A7-33DE-16B36F57A0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6A64A4-B950-9F05-2942-95042C3A8E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AB606-622D-24DF-FF6F-95703CE0B0D5}"/>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5" name="Footer Placeholder 4">
            <a:extLst>
              <a:ext uri="{FF2B5EF4-FFF2-40B4-BE49-F238E27FC236}">
                <a16:creationId xmlns:a16="http://schemas.microsoft.com/office/drawing/2014/main" id="{FE27CDAD-2FA4-FB64-FCB7-970FCD8A9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C35D3-8958-FF16-0735-AE7FD3D1DEEB}"/>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6632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6D0B9-05AF-33F2-9928-0F424D48C1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28493A-B8C5-0DB8-DA82-6E88BBEABD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EC439-CA15-29C0-DD02-4FFD6C68D2DA}"/>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5" name="Footer Placeholder 4">
            <a:extLst>
              <a:ext uri="{FF2B5EF4-FFF2-40B4-BE49-F238E27FC236}">
                <a16:creationId xmlns:a16="http://schemas.microsoft.com/office/drawing/2014/main" id="{9B0EDB5F-8CB4-8E31-C581-0C11FD0E3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6AF03-0937-7AFE-0DD5-C0EAE97FC785}"/>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310577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5DAB-74CB-BBAB-D258-35080C78B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1FA44-4B49-7957-0372-8D71AA2A2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74C91-47AB-E910-9564-C461E7F811B9}"/>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5" name="Footer Placeholder 4">
            <a:extLst>
              <a:ext uri="{FF2B5EF4-FFF2-40B4-BE49-F238E27FC236}">
                <a16:creationId xmlns:a16="http://schemas.microsoft.com/office/drawing/2014/main" id="{7D4B0D7D-5C5D-9EFF-5E64-9A9EFF53B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C4E52-3B3E-45F2-3AC5-8D06421E78EA}"/>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4210699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6B56-14FB-1A25-A7F9-482F7B28E0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644198-9D5A-3B3E-5551-9F2F106BC7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50A6DC-4814-01C7-7A2A-2DD764236EAC}"/>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5" name="Footer Placeholder 4">
            <a:extLst>
              <a:ext uri="{FF2B5EF4-FFF2-40B4-BE49-F238E27FC236}">
                <a16:creationId xmlns:a16="http://schemas.microsoft.com/office/drawing/2014/main" id="{32C92EA1-5B7F-612A-5600-29BC1AF01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94DF7-0736-B774-92B7-8A515836EFC1}"/>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18667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076D-3C90-1C6A-2323-29CBBAB4CD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7FBF3B-BE8E-7D3E-15C4-31065E761E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9C5F1-8162-7E66-0352-59AE781A83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208A0C-FA39-73D4-B739-0DEED9979701}"/>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6" name="Footer Placeholder 5">
            <a:extLst>
              <a:ext uri="{FF2B5EF4-FFF2-40B4-BE49-F238E27FC236}">
                <a16:creationId xmlns:a16="http://schemas.microsoft.com/office/drawing/2014/main" id="{C87E97CD-7A60-106C-C981-DDD2E984D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9B2836-49D9-CFD8-B98E-4A2389081EFD}"/>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1866146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2B28-82A4-FD51-474D-49D8D06C9C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DA00BD-9E65-1827-78EF-F5A85A7EA2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CFD8EC-622D-BE05-78AF-C04DDA24BD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878A5-697F-1905-BE8A-57292124A8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B1A58D-F43C-C4FF-6642-F4C8D1E84A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821AE1-F47B-18DF-FA2F-CBB3212F0312}"/>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8" name="Footer Placeholder 7">
            <a:extLst>
              <a:ext uri="{FF2B5EF4-FFF2-40B4-BE49-F238E27FC236}">
                <a16:creationId xmlns:a16="http://schemas.microsoft.com/office/drawing/2014/main" id="{B393214C-8A85-4D21-AE3F-DB897B4CA9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B95DAF-2106-B767-CD0F-B81E0E90F007}"/>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625395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DC6F7-5DEA-5548-BEA4-6C5898C676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186F69-7CA0-6DC5-DC5A-EDC5CC53C887}"/>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4" name="Footer Placeholder 3">
            <a:extLst>
              <a:ext uri="{FF2B5EF4-FFF2-40B4-BE49-F238E27FC236}">
                <a16:creationId xmlns:a16="http://schemas.microsoft.com/office/drawing/2014/main" id="{613A424A-D8DF-CEAE-9962-BE0ADA2608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4B2E5C-F2DD-2D81-6A13-98D2054BB694}"/>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2773992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43F6B-3028-B231-188F-B11304D60189}"/>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3" name="Footer Placeholder 2">
            <a:extLst>
              <a:ext uri="{FF2B5EF4-FFF2-40B4-BE49-F238E27FC236}">
                <a16:creationId xmlns:a16="http://schemas.microsoft.com/office/drawing/2014/main" id="{7B18234D-85B0-0F1A-2CF4-905FDAA714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E2C583-F306-D493-B034-1E3AC7D52155}"/>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4172181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7910E-7260-29DF-035A-18BD591203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A25A2C-D574-1537-558A-C925B4BF99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11338C-C3E8-A5DD-9261-BDA40B2A45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987C37-B2A7-56AC-0AFC-13E856A4A7EE}"/>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6" name="Footer Placeholder 5">
            <a:extLst>
              <a:ext uri="{FF2B5EF4-FFF2-40B4-BE49-F238E27FC236}">
                <a16:creationId xmlns:a16="http://schemas.microsoft.com/office/drawing/2014/main" id="{D1DDC55D-C256-FA70-5BCA-8A4D3A108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EDB11-40E1-718B-B708-DDEFFA6A22E1}"/>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3110889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D838-8D7F-DE69-8878-2BC5B5C35E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84FE2B-DB70-41C0-32EF-809B4065C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976AE5-5852-1C45-AB46-2DA1A37EC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5C5C4-B2D4-87E2-9FCC-BE65CE7BB051}"/>
              </a:ext>
            </a:extLst>
          </p:cNvPr>
          <p:cNvSpPr>
            <a:spLocks noGrp="1"/>
          </p:cNvSpPr>
          <p:nvPr>
            <p:ph type="dt" sz="half" idx="10"/>
          </p:nvPr>
        </p:nvSpPr>
        <p:spPr/>
        <p:txBody>
          <a:bodyPr/>
          <a:lstStyle/>
          <a:p>
            <a:fld id="{01EBDA39-505A-4C6A-85A4-3D2274D43625}" type="datetimeFigureOut">
              <a:rPr lang="en-US" smtClean="0"/>
              <a:t>7/5/2025</a:t>
            </a:fld>
            <a:endParaRPr lang="en-US"/>
          </a:p>
        </p:txBody>
      </p:sp>
      <p:sp>
        <p:nvSpPr>
          <p:cNvPr id="6" name="Footer Placeholder 5">
            <a:extLst>
              <a:ext uri="{FF2B5EF4-FFF2-40B4-BE49-F238E27FC236}">
                <a16:creationId xmlns:a16="http://schemas.microsoft.com/office/drawing/2014/main" id="{DCF6682E-495B-71E6-E299-F8AEDB638F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3EBF2-6E54-49BD-28CE-3097EA135E5A}"/>
              </a:ext>
            </a:extLst>
          </p:cNvPr>
          <p:cNvSpPr>
            <a:spLocks noGrp="1"/>
          </p:cNvSpPr>
          <p:nvPr>
            <p:ph type="sldNum" sz="quarter" idx="12"/>
          </p:nvPr>
        </p:nvSpPr>
        <p:spPr/>
        <p:txBody>
          <a:bodyPr/>
          <a:lstStyle/>
          <a:p>
            <a:fld id="{5C7BB698-2814-4896-9242-89768B9FF87F}" type="slidenum">
              <a:rPr lang="en-US" smtClean="0"/>
              <a:t>‹#›</a:t>
            </a:fld>
            <a:endParaRPr lang="en-US"/>
          </a:p>
        </p:txBody>
      </p:sp>
    </p:spTree>
    <p:extLst>
      <p:ext uri="{BB962C8B-B14F-4D97-AF65-F5344CB8AC3E}">
        <p14:creationId xmlns:p14="http://schemas.microsoft.com/office/powerpoint/2010/main" val="679128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94FEC-061C-43A3-5033-53903BA326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DAD08-EEB1-81E3-C9FD-E788D3F1D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4C1F0-6E33-0D82-00B2-9102C71E73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BDA39-505A-4C6A-85A4-3D2274D43625}" type="datetimeFigureOut">
              <a:rPr lang="en-US" smtClean="0"/>
              <a:t>7/5/2025</a:t>
            </a:fld>
            <a:endParaRPr lang="en-US"/>
          </a:p>
        </p:txBody>
      </p:sp>
      <p:sp>
        <p:nvSpPr>
          <p:cNvPr id="5" name="Footer Placeholder 4">
            <a:extLst>
              <a:ext uri="{FF2B5EF4-FFF2-40B4-BE49-F238E27FC236}">
                <a16:creationId xmlns:a16="http://schemas.microsoft.com/office/drawing/2014/main" id="{1F052DAE-6AD9-B35F-871B-717AC1E2B9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5EA769-B647-2DD1-E627-FADB7CBB0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BB698-2814-4896-9242-89768B9FF87F}" type="slidenum">
              <a:rPr lang="en-US" smtClean="0"/>
              <a:t>‹#›</a:t>
            </a:fld>
            <a:endParaRPr lang="en-US"/>
          </a:p>
        </p:txBody>
      </p:sp>
    </p:spTree>
    <p:extLst>
      <p:ext uri="{BB962C8B-B14F-4D97-AF65-F5344CB8AC3E}">
        <p14:creationId xmlns:p14="http://schemas.microsoft.com/office/powerpoint/2010/main" val="3588443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3D80A-BD6E-E915-6392-C1C5A1748DB1}"/>
              </a:ext>
            </a:extLst>
          </p:cNvPr>
          <p:cNvSpPr>
            <a:spLocks noGrp="1"/>
          </p:cNvSpPr>
          <p:nvPr>
            <p:ph type="ctrTitle"/>
          </p:nvPr>
        </p:nvSpPr>
        <p:spPr>
          <a:xfrm>
            <a:off x="633446" y="640081"/>
            <a:ext cx="6562262" cy="2788919"/>
          </a:xfrm>
          <a:noFill/>
        </p:spPr>
        <p:txBody>
          <a:bodyPr anchor="t">
            <a:normAutofit/>
          </a:bodyPr>
          <a:lstStyle/>
          <a:p>
            <a:pPr algn="r"/>
            <a:r>
              <a:rPr lang="en-US"/>
              <a:t>New York state’s COVID-19 journey</a:t>
            </a:r>
            <a:br>
              <a:rPr lang="en-US"/>
            </a:br>
            <a:r>
              <a:rPr lang="en-US"/>
              <a:t>- A visual story</a:t>
            </a:r>
          </a:p>
        </p:txBody>
      </p:sp>
      <p:sp>
        <p:nvSpPr>
          <p:cNvPr id="3" name="Subtitle 2">
            <a:extLst>
              <a:ext uri="{FF2B5EF4-FFF2-40B4-BE49-F238E27FC236}">
                <a16:creationId xmlns:a16="http://schemas.microsoft.com/office/drawing/2014/main" id="{B3C8E3D2-D697-ED35-96ED-AC133D7A69F4}"/>
              </a:ext>
            </a:extLst>
          </p:cNvPr>
          <p:cNvSpPr>
            <a:spLocks noGrp="1"/>
          </p:cNvSpPr>
          <p:nvPr>
            <p:ph type="subTitle" idx="1"/>
          </p:nvPr>
        </p:nvSpPr>
        <p:spPr>
          <a:xfrm>
            <a:off x="570723" y="4389121"/>
            <a:ext cx="6687708" cy="2788919"/>
          </a:xfrm>
          <a:noFill/>
        </p:spPr>
        <p:txBody>
          <a:bodyPr>
            <a:noAutofit/>
          </a:bodyPr>
          <a:lstStyle/>
          <a:p>
            <a:pPr algn="r"/>
            <a:endParaRPr lang="en-US" sz="2000" dirty="0">
              <a:latin typeface="+mj-lt"/>
            </a:endParaRPr>
          </a:p>
          <a:p>
            <a:pPr algn="r"/>
            <a:endParaRPr lang="en-US" sz="2000" dirty="0">
              <a:latin typeface="+mj-lt"/>
            </a:endParaRPr>
          </a:p>
        </p:txBody>
      </p:sp>
      <p:pic>
        <p:nvPicPr>
          <p:cNvPr id="46" name="Picture 45">
            <a:extLst>
              <a:ext uri="{FF2B5EF4-FFF2-40B4-BE49-F238E27FC236}">
                <a16:creationId xmlns:a16="http://schemas.microsoft.com/office/drawing/2014/main" id="{D770D75A-227B-47BC-60C0-62432282A683}"/>
              </a:ext>
            </a:extLst>
          </p:cNvPr>
          <p:cNvPicPr>
            <a:picLocks noChangeAspect="1"/>
          </p:cNvPicPr>
          <p:nvPr/>
        </p:nvPicPr>
        <p:blipFill rotWithShape="1">
          <a:blip r:embed="rId3"/>
          <a:srcRect l="17726" r="21434"/>
          <a:stretch/>
        </p:blipFill>
        <p:spPr>
          <a:xfrm>
            <a:off x="7552944" y="10"/>
            <a:ext cx="4636008" cy="6857990"/>
          </a:xfrm>
          <a:prstGeom prst="rect">
            <a:avLst/>
          </a:prstGeom>
        </p:spPr>
      </p:pic>
    </p:spTree>
    <p:extLst>
      <p:ext uri="{BB962C8B-B14F-4D97-AF65-F5344CB8AC3E}">
        <p14:creationId xmlns:p14="http://schemas.microsoft.com/office/powerpoint/2010/main" val="46417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53447-A208-E835-4AB1-4BF1F190E531}"/>
              </a:ext>
            </a:extLst>
          </p:cNvPr>
          <p:cNvSpPr>
            <a:spLocks noGrp="1"/>
          </p:cNvSpPr>
          <p:nvPr>
            <p:ph type="title"/>
          </p:nvPr>
        </p:nvSpPr>
        <p:spPr>
          <a:xfrm>
            <a:off x="838200" y="365125"/>
            <a:ext cx="10515600" cy="1325563"/>
          </a:xfrm>
        </p:spPr>
        <p:txBody>
          <a:bodyPr>
            <a:normAutofit/>
          </a:bodyPr>
          <a:lstStyle/>
          <a:p>
            <a:r>
              <a:rPr lang="en-US" sz="5400"/>
              <a:t>PROJECT DESCRIPTION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6F6E91F8-094A-1959-60CB-F18411FA898C}"/>
              </a:ext>
            </a:extLst>
          </p:cNvPr>
          <p:cNvGraphicFramePr>
            <a:graphicFrameLocks noGrp="1"/>
          </p:cNvGraphicFramePr>
          <p:nvPr>
            <p:ph idx="1"/>
            <p:extLst>
              <p:ext uri="{D42A27DB-BD31-4B8C-83A1-F6EECF244321}">
                <p14:modId xmlns:p14="http://schemas.microsoft.com/office/powerpoint/2010/main" val="3764552156"/>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741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B6569-95E3-5060-D7E1-C84C9A26C682}"/>
              </a:ext>
            </a:extLst>
          </p:cNvPr>
          <p:cNvSpPr>
            <a:spLocks noGrp="1"/>
          </p:cNvSpPr>
          <p:nvPr>
            <p:ph type="title"/>
          </p:nvPr>
        </p:nvSpPr>
        <p:spPr>
          <a:xfrm>
            <a:off x="630936" y="639520"/>
            <a:ext cx="4023360" cy="1719072"/>
          </a:xfrm>
        </p:spPr>
        <p:txBody>
          <a:bodyPr anchor="b">
            <a:normAutofit/>
          </a:bodyPr>
          <a:lstStyle/>
          <a:p>
            <a:r>
              <a:rPr lang="en-US" sz="5000" dirty="0"/>
              <a:t>HYPOTHESIS 1</a:t>
            </a:r>
          </a:p>
        </p:txBody>
      </p:sp>
      <p:sp>
        <p:nvSpPr>
          <p:cNvPr id="10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189030-1CF9-97C5-6C44-4931EDA241CD}"/>
              </a:ext>
            </a:extLst>
          </p:cNvPr>
          <p:cNvSpPr>
            <a:spLocks noGrp="1"/>
          </p:cNvSpPr>
          <p:nvPr>
            <p:ph idx="1"/>
          </p:nvPr>
        </p:nvSpPr>
        <p:spPr>
          <a:xfrm>
            <a:off x="630936" y="2807208"/>
            <a:ext cx="3429000" cy="3410712"/>
          </a:xfrm>
        </p:spPr>
        <p:txBody>
          <a:bodyPr anchor="t">
            <a:normAutofit/>
          </a:bodyPr>
          <a:lstStyle/>
          <a:p>
            <a:r>
              <a:rPr lang="en-US" sz="1700" dirty="0"/>
              <a:t>Covid patients aged 65+ are more likely to experience hospitalization and fatalities than patients in other age groups.</a:t>
            </a:r>
          </a:p>
          <a:p>
            <a:r>
              <a:rPr lang="en-US" sz="1700" dirty="0"/>
              <a:t>Conclusion: The visualizations indicate that COVID-19 patients aged 65 years and above experienced the highest rates of hospitalization and fatalities, providing empirical evidence to support the hypothesis.</a:t>
            </a:r>
          </a:p>
        </p:txBody>
      </p:sp>
      <p:pic>
        <p:nvPicPr>
          <p:cNvPr id="6" name="Picture 5">
            <a:extLst>
              <a:ext uri="{FF2B5EF4-FFF2-40B4-BE49-F238E27FC236}">
                <a16:creationId xmlns:a16="http://schemas.microsoft.com/office/drawing/2014/main" id="{04F18070-4C11-58B0-B41C-A0A59096CA93}"/>
              </a:ext>
            </a:extLst>
          </p:cNvPr>
          <p:cNvPicPr>
            <a:picLocks noChangeAspect="1"/>
          </p:cNvPicPr>
          <p:nvPr/>
        </p:nvPicPr>
        <p:blipFill rotWithShape="1">
          <a:blip r:embed="rId3"/>
          <a:srcRect t="3991"/>
          <a:stretch/>
        </p:blipFill>
        <p:spPr>
          <a:xfrm>
            <a:off x="4654296" y="1274837"/>
            <a:ext cx="6903720" cy="4308326"/>
          </a:xfrm>
          <a:prstGeom prst="rect">
            <a:avLst/>
          </a:prstGeom>
        </p:spPr>
      </p:pic>
    </p:spTree>
    <p:extLst>
      <p:ext uri="{BB962C8B-B14F-4D97-AF65-F5344CB8AC3E}">
        <p14:creationId xmlns:p14="http://schemas.microsoft.com/office/powerpoint/2010/main" val="2428199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C161B-927C-DE11-0271-1E868BE83628}"/>
              </a:ext>
            </a:extLst>
          </p:cNvPr>
          <p:cNvSpPr>
            <a:spLocks noGrp="1"/>
          </p:cNvSpPr>
          <p:nvPr>
            <p:ph type="title"/>
          </p:nvPr>
        </p:nvSpPr>
        <p:spPr>
          <a:xfrm>
            <a:off x="630936" y="639520"/>
            <a:ext cx="4023360" cy="1719072"/>
          </a:xfrm>
        </p:spPr>
        <p:txBody>
          <a:bodyPr anchor="b">
            <a:normAutofit/>
          </a:bodyPr>
          <a:lstStyle/>
          <a:p>
            <a:r>
              <a:rPr lang="en-US" sz="5000"/>
              <a:t>HYPOTHESIS 2</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33BC95-C2DC-3641-C7E1-62FAC7A88F25}"/>
              </a:ext>
            </a:extLst>
          </p:cNvPr>
          <p:cNvSpPr>
            <a:spLocks noGrp="1"/>
          </p:cNvSpPr>
          <p:nvPr>
            <p:ph idx="1"/>
          </p:nvPr>
        </p:nvSpPr>
        <p:spPr>
          <a:xfrm>
            <a:off x="630936" y="2807208"/>
            <a:ext cx="3429000" cy="3410712"/>
          </a:xfrm>
        </p:spPr>
        <p:txBody>
          <a:bodyPr anchor="t">
            <a:normAutofit/>
          </a:bodyPr>
          <a:lstStyle/>
          <a:p>
            <a:r>
              <a:rPr lang="en-US" sz="1500"/>
              <a:t>There is a correlation between the total number of COVID-19 vaccination doses administered and the number of newly occupied staffed ICU beds</a:t>
            </a:r>
          </a:p>
          <a:p>
            <a:r>
              <a:rPr lang="en-US" sz="1500"/>
              <a:t>Conclusion: The visualization indicates a correlation between the cumulative number of COVID-19 vaccination doses administered and the number of newly occupied staffed ICU  beds in the Queens county. Specifically, areas with higher vaccination rates tend to have lower numbers of newly occupied ICU beds due to COVID-19. </a:t>
            </a:r>
          </a:p>
        </p:txBody>
      </p:sp>
      <p:pic>
        <p:nvPicPr>
          <p:cNvPr id="4" name="Picture 3">
            <a:extLst>
              <a:ext uri="{FF2B5EF4-FFF2-40B4-BE49-F238E27FC236}">
                <a16:creationId xmlns:a16="http://schemas.microsoft.com/office/drawing/2014/main" id="{A04ABD09-8513-D24E-7D68-110BE621DB2E}"/>
              </a:ext>
            </a:extLst>
          </p:cNvPr>
          <p:cNvPicPr>
            <a:picLocks noChangeAspect="1"/>
          </p:cNvPicPr>
          <p:nvPr/>
        </p:nvPicPr>
        <p:blipFill rotWithShape="1">
          <a:blip r:embed="rId3"/>
          <a:srcRect t="3794"/>
          <a:stretch/>
        </p:blipFill>
        <p:spPr>
          <a:xfrm>
            <a:off x="4654296" y="1185291"/>
            <a:ext cx="6903720" cy="4487417"/>
          </a:xfrm>
          <a:prstGeom prst="rect">
            <a:avLst/>
          </a:prstGeom>
        </p:spPr>
      </p:pic>
    </p:spTree>
    <p:extLst>
      <p:ext uri="{BB962C8B-B14F-4D97-AF65-F5344CB8AC3E}">
        <p14:creationId xmlns:p14="http://schemas.microsoft.com/office/powerpoint/2010/main" val="285633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140E0-30E5-B922-0483-3368237E4433}"/>
              </a:ext>
            </a:extLst>
          </p:cNvPr>
          <p:cNvSpPr>
            <a:spLocks noGrp="1"/>
          </p:cNvSpPr>
          <p:nvPr>
            <p:ph type="title"/>
          </p:nvPr>
        </p:nvSpPr>
        <p:spPr>
          <a:xfrm>
            <a:off x="630936" y="639520"/>
            <a:ext cx="3830228" cy="1719072"/>
          </a:xfrm>
        </p:spPr>
        <p:txBody>
          <a:bodyPr anchor="b">
            <a:normAutofit/>
          </a:bodyPr>
          <a:lstStyle/>
          <a:p>
            <a:r>
              <a:rPr lang="en-US" sz="5000"/>
              <a:t>HYPOTHESIS 3</a:t>
            </a:r>
          </a:p>
        </p:txBody>
      </p:sp>
      <p:sp>
        <p:nvSpPr>
          <p:cNvPr id="4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918D34-7542-96D3-52C6-83FDC973C3A1}"/>
              </a:ext>
            </a:extLst>
          </p:cNvPr>
          <p:cNvSpPr>
            <a:spLocks noGrp="1"/>
          </p:cNvSpPr>
          <p:nvPr>
            <p:ph idx="1"/>
          </p:nvPr>
        </p:nvSpPr>
        <p:spPr>
          <a:xfrm>
            <a:off x="630936" y="2807208"/>
            <a:ext cx="3429000" cy="3410712"/>
          </a:xfrm>
        </p:spPr>
        <p:txBody>
          <a:bodyPr anchor="t">
            <a:normAutofit/>
          </a:bodyPr>
          <a:lstStyle/>
          <a:p>
            <a:r>
              <a:rPr lang="en-US" sz="1600"/>
              <a:t>There is a positive correlation between the number of COVID-19 positive cases and the number of fatalities in a county in New York State.</a:t>
            </a:r>
          </a:p>
          <a:p>
            <a:r>
              <a:rPr lang="en-US" sz="1600"/>
              <a:t>Conclusion: There is indeed a positive correlation between the number of COVID-19 positive cases and the number of fatalities in a county in New York State. This implies that areas with a higher number of positive cases are more likely to experience a higher number of fatalities due to COVID-19</a:t>
            </a:r>
          </a:p>
        </p:txBody>
      </p:sp>
      <p:pic>
        <p:nvPicPr>
          <p:cNvPr id="6" name="Picture 5">
            <a:extLst>
              <a:ext uri="{FF2B5EF4-FFF2-40B4-BE49-F238E27FC236}">
                <a16:creationId xmlns:a16="http://schemas.microsoft.com/office/drawing/2014/main" id="{164D38D5-BD91-2667-5050-73BCFE0DE6BB}"/>
              </a:ext>
            </a:extLst>
          </p:cNvPr>
          <p:cNvPicPr>
            <a:picLocks noChangeAspect="1"/>
          </p:cNvPicPr>
          <p:nvPr/>
        </p:nvPicPr>
        <p:blipFill rotWithShape="1">
          <a:blip r:embed="rId2"/>
          <a:srcRect t="4265"/>
          <a:stretch/>
        </p:blipFill>
        <p:spPr>
          <a:xfrm>
            <a:off x="4654296" y="1185291"/>
            <a:ext cx="6903720" cy="4487417"/>
          </a:xfrm>
          <a:prstGeom prst="rect">
            <a:avLst/>
          </a:prstGeom>
        </p:spPr>
      </p:pic>
    </p:spTree>
    <p:extLst>
      <p:ext uri="{BB962C8B-B14F-4D97-AF65-F5344CB8AC3E}">
        <p14:creationId xmlns:p14="http://schemas.microsoft.com/office/powerpoint/2010/main" val="659247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6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37C36-EAE0-95CA-7501-6A05680C7A09}"/>
              </a:ext>
            </a:extLst>
          </p:cNvPr>
          <p:cNvSpPr>
            <a:spLocks noGrp="1"/>
          </p:cNvSpPr>
          <p:nvPr>
            <p:ph type="title"/>
          </p:nvPr>
        </p:nvSpPr>
        <p:spPr>
          <a:xfrm>
            <a:off x="630935" y="639520"/>
            <a:ext cx="4023361" cy="1719072"/>
          </a:xfrm>
        </p:spPr>
        <p:txBody>
          <a:bodyPr anchor="b">
            <a:normAutofit/>
          </a:bodyPr>
          <a:lstStyle/>
          <a:p>
            <a:r>
              <a:rPr lang="en-US" sz="5000" dirty="0"/>
              <a:t>HYPOTHESIS 4</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A2AFF5-EC39-D09F-6C61-CC91A7581196}"/>
              </a:ext>
            </a:extLst>
          </p:cNvPr>
          <p:cNvSpPr>
            <a:spLocks noGrp="1"/>
          </p:cNvSpPr>
          <p:nvPr>
            <p:ph idx="1"/>
          </p:nvPr>
        </p:nvSpPr>
        <p:spPr>
          <a:xfrm>
            <a:off x="630936" y="2807208"/>
            <a:ext cx="3429000" cy="3410712"/>
          </a:xfrm>
        </p:spPr>
        <p:txBody>
          <a:bodyPr anchor="t">
            <a:normAutofit/>
          </a:bodyPr>
          <a:lstStyle/>
          <a:p>
            <a:r>
              <a:rPr lang="en-US" sz="1400"/>
              <a:t>There exists a strong and significant correlation between the number of individuals who received their first dose of COVID-19 vaccination during a given quarter in a specific location and the number of newly admitted patients with COVID-19 in the subsequent quarter in the same location. </a:t>
            </a:r>
          </a:p>
          <a:p>
            <a:r>
              <a:rPr lang="en-US" sz="1400"/>
              <a:t>Conclusion: There is no strong and significant correlation between the number of individuals who received their first dose of COVID-19 vaccination in a specific location during a given quarter and the number of newly admitted COVID-19 patients in the same location during the subsequent quarter</a:t>
            </a:r>
            <a:r>
              <a:rPr lang="en-US" sz="1400" b="0" i="0" u="none" strike="noStrike">
                <a:effectLst/>
                <a:latin typeface="Söhne"/>
              </a:rPr>
              <a:t>. </a:t>
            </a:r>
            <a:endParaRPr lang="en-US" sz="1400"/>
          </a:p>
        </p:txBody>
      </p:sp>
      <p:pic>
        <p:nvPicPr>
          <p:cNvPr id="7" name="Picture 6" descr="Chart&#10;&#10;Description automatically generated">
            <a:extLst>
              <a:ext uri="{FF2B5EF4-FFF2-40B4-BE49-F238E27FC236}">
                <a16:creationId xmlns:a16="http://schemas.microsoft.com/office/drawing/2014/main" id="{C756729E-F2D8-A7E1-83A1-3857DF389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271587"/>
            <a:ext cx="6903720" cy="4314825"/>
          </a:xfrm>
          <a:prstGeom prst="rect">
            <a:avLst/>
          </a:prstGeom>
        </p:spPr>
      </p:pic>
    </p:spTree>
    <p:extLst>
      <p:ext uri="{BB962C8B-B14F-4D97-AF65-F5344CB8AC3E}">
        <p14:creationId xmlns:p14="http://schemas.microsoft.com/office/powerpoint/2010/main" val="3553973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37B8B-4291-BF24-2F1D-F673FB4596DF}"/>
              </a:ext>
            </a:extLst>
          </p:cNvPr>
          <p:cNvSpPr>
            <a:spLocks noGrp="1"/>
          </p:cNvSpPr>
          <p:nvPr>
            <p:ph type="title"/>
          </p:nvPr>
        </p:nvSpPr>
        <p:spPr>
          <a:xfrm>
            <a:off x="630936" y="639520"/>
            <a:ext cx="3885646" cy="1719072"/>
          </a:xfrm>
        </p:spPr>
        <p:txBody>
          <a:bodyPr anchor="b">
            <a:normAutofit/>
          </a:bodyPr>
          <a:lstStyle/>
          <a:p>
            <a:r>
              <a:rPr lang="en-US" sz="5000"/>
              <a:t>HYPOTHESIS 5</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2B6E0A-97D7-DC3F-16DF-F98F91D597D2}"/>
              </a:ext>
            </a:extLst>
          </p:cNvPr>
          <p:cNvSpPr>
            <a:spLocks noGrp="1"/>
          </p:cNvSpPr>
          <p:nvPr>
            <p:ph idx="1"/>
          </p:nvPr>
        </p:nvSpPr>
        <p:spPr>
          <a:xfrm>
            <a:off x="630936" y="2807208"/>
            <a:ext cx="3429000" cy="3410712"/>
          </a:xfrm>
        </p:spPr>
        <p:txBody>
          <a:bodyPr anchor="t">
            <a:normAutofit/>
          </a:bodyPr>
          <a:lstStyle/>
          <a:p>
            <a:r>
              <a:rPr lang="en-US" sz="1700"/>
              <a:t>There is a relationship between the number of acute care beds staffed in a healthcare facility and the likelihood of patient mortality, such that facilities with more beds are less likely to have patients pass away than those with fewer staffed acute care beds.</a:t>
            </a:r>
          </a:p>
          <a:p>
            <a:r>
              <a:rPr lang="en-US" sz="1700"/>
              <a:t>Conclusion: There is no significant relationship between the number of staffed acute care beds in a healthcare facility and the likelihood of patient mortality. </a:t>
            </a:r>
          </a:p>
        </p:txBody>
      </p:sp>
      <p:pic>
        <p:nvPicPr>
          <p:cNvPr id="4" name="Picture 3">
            <a:extLst>
              <a:ext uri="{FF2B5EF4-FFF2-40B4-BE49-F238E27FC236}">
                <a16:creationId xmlns:a16="http://schemas.microsoft.com/office/drawing/2014/main" id="{7EC49071-ABF7-7923-3A7E-68867E5ED1D7}"/>
              </a:ext>
            </a:extLst>
          </p:cNvPr>
          <p:cNvPicPr>
            <a:picLocks noChangeAspect="1"/>
          </p:cNvPicPr>
          <p:nvPr/>
        </p:nvPicPr>
        <p:blipFill rotWithShape="1">
          <a:blip r:embed="rId2"/>
          <a:srcRect t="4517"/>
          <a:stretch/>
        </p:blipFill>
        <p:spPr>
          <a:xfrm>
            <a:off x="4654296" y="1185291"/>
            <a:ext cx="6903720" cy="4487417"/>
          </a:xfrm>
          <a:prstGeom prst="rect">
            <a:avLst/>
          </a:prstGeom>
        </p:spPr>
      </p:pic>
    </p:spTree>
    <p:extLst>
      <p:ext uri="{BB962C8B-B14F-4D97-AF65-F5344CB8AC3E}">
        <p14:creationId xmlns:p14="http://schemas.microsoft.com/office/powerpoint/2010/main" val="65912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B066EC-02BE-07E4-3AF4-BCDA804C3137}"/>
              </a:ext>
            </a:extLst>
          </p:cNvPr>
          <p:cNvSpPr>
            <a:spLocks noGrp="1"/>
          </p:cNvSpPr>
          <p:nvPr>
            <p:ph type="title"/>
          </p:nvPr>
        </p:nvSpPr>
        <p:spPr>
          <a:xfrm>
            <a:off x="630935" y="639520"/>
            <a:ext cx="3856397" cy="1719072"/>
          </a:xfrm>
        </p:spPr>
        <p:txBody>
          <a:bodyPr anchor="b">
            <a:normAutofit/>
          </a:bodyPr>
          <a:lstStyle/>
          <a:p>
            <a:r>
              <a:rPr lang="en-US" sz="5000"/>
              <a:t>HYPOTHESIS 6</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136A51-C813-1B75-C093-8055676C2793}"/>
              </a:ext>
            </a:extLst>
          </p:cNvPr>
          <p:cNvSpPr>
            <a:spLocks noGrp="1"/>
          </p:cNvSpPr>
          <p:nvPr>
            <p:ph idx="1"/>
          </p:nvPr>
        </p:nvSpPr>
        <p:spPr>
          <a:xfrm>
            <a:off x="630936" y="2807208"/>
            <a:ext cx="3429000" cy="3410712"/>
          </a:xfrm>
        </p:spPr>
        <p:txBody>
          <a:bodyPr anchor="t">
            <a:noAutofit/>
          </a:bodyPr>
          <a:lstStyle/>
          <a:p>
            <a:r>
              <a:rPr lang="en-US" sz="1600"/>
              <a:t>There is a significant relationship between the number of staffed acute care beds in a healthcare facility and the number of patient discharges</a:t>
            </a:r>
          </a:p>
          <a:p>
            <a:r>
              <a:rPr lang="en-US" sz="1600"/>
              <a:t>Conclusion: There is a significant relationship between the number of staffed acute care beds in a healthcare facility and the number of patient discharges. The analysis suggests that facilities with more staffed beds can discharge more patients compared to those with fewer staffed beds, potentially due to their higher capacity to provide care. </a:t>
            </a:r>
          </a:p>
        </p:txBody>
      </p:sp>
      <p:pic>
        <p:nvPicPr>
          <p:cNvPr id="4" name="Picture 3">
            <a:extLst>
              <a:ext uri="{FF2B5EF4-FFF2-40B4-BE49-F238E27FC236}">
                <a16:creationId xmlns:a16="http://schemas.microsoft.com/office/drawing/2014/main" id="{C6D2BE94-F44C-1238-A084-39B153E3A730}"/>
              </a:ext>
            </a:extLst>
          </p:cNvPr>
          <p:cNvPicPr>
            <a:picLocks noChangeAspect="1"/>
          </p:cNvPicPr>
          <p:nvPr/>
        </p:nvPicPr>
        <p:blipFill rotWithShape="1">
          <a:blip r:embed="rId2"/>
          <a:srcRect l="291" r="291"/>
          <a:stretch/>
        </p:blipFill>
        <p:spPr>
          <a:xfrm>
            <a:off x="4654296" y="1281815"/>
            <a:ext cx="6903720" cy="4294370"/>
          </a:xfrm>
          <a:prstGeom prst="rect">
            <a:avLst/>
          </a:prstGeom>
        </p:spPr>
      </p:pic>
    </p:spTree>
    <p:extLst>
      <p:ext uri="{BB962C8B-B14F-4D97-AF65-F5344CB8AC3E}">
        <p14:creationId xmlns:p14="http://schemas.microsoft.com/office/powerpoint/2010/main" val="46745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815</Words>
  <Application>Microsoft Office PowerPoint</Application>
  <PresentationFormat>Widescreen</PresentationFormat>
  <Paragraphs>54</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Söhne</vt:lpstr>
      <vt:lpstr>Times New Roman</vt:lpstr>
      <vt:lpstr>Office Theme</vt:lpstr>
      <vt:lpstr>New York state’s COVID-19 journey - A visual story</vt:lpstr>
      <vt:lpstr>PROJECT DESCRIPTION</vt:lpstr>
      <vt:lpstr>HYPOTHESIS 1</vt:lpstr>
      <vt:lpstr>HYPOTHESIS 2</vt:lpstr>
      <vt:lpstr>HYPOTHESIS 3</vt:lpstr>
      <vt:lpstr>HYPOTHESIS 4</vt:lpstr>
      <vt:lpstr>HYPOTHESIS 5</vt:lpstr>
      <vt:lpstr>HYPOTHESIS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6380 Data Visualization</dc:title>
  <dc:creator>Marni, Reshma Chowdary</dc:creator>
  <cp:lastModifiedBy>Muppiri, Yogesh</cp:lastModifiedBy>
  <cp:revision>2</cp:revision>
  <dcterms:created xsi:type="dcterms:W3CDTF">2023-04-11T20:27:03Z</dcterms:created>
  <dcterms:modified xsi:type="dcterms:W3CDTF">2025-07-06T01:21:28Z</dcterms:modified>
</cp:coreProperties>
</file>